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sldIdLst>
    <p:sldId id="256" r:id="rId5"/>
    <p:sldId id="267" r:id="rId6"/>
    <p:sldId id="307" r:id="rId7"/>
    <p:sldId id="296" r:id="rId8"/>
    <p:sldId id="297" r:id="rId9"/>
    <p:sldId id="269" r:id="rId10"/>
    <p:sldId id="271" r:id="rId11"/>
    <p:sldId id="270" r:id="rId12"/>
    <p:sldId id="272" r:id="rId13"/>
    <p:sldId id="273" r:id="rId14"/>
    <p:sldId id="274" r:id="rId15"/>
    <p:sldId id="275" r:id="rId16"/>
    <p:sldId id="276" r:id="rId17"/>
    <p:sldId id="304" r:id="rId18"/>
    <p:sldId id="277" r:id="rId19"/>
    <p:sldId id="279" r:id="rId20"/>
    <p:sldId id="303" r:id="rId21"/>
    <p:sldId id="278" r:id="rId22"/>
    <p:sldId id="305" r:id="rId23"/>
    <p:sldId id="311" r:id="rId24"/>
    <p:sldId id="310" r:id="rId25"/>
    <p:sldId id="306" r:id="rId26"/>
    <p:sldId id="301" r:id="rId27"/>
    <p:sldId id="300" r:id="rId28"/>
    <p:sldId id="298" r:id="rId29"/>
    <p:sldId id="299" r:id="rId30"/>
    <p:sldId id="302" r:id="rId31"/>
    <p:sldId id="312" r:id="rId32"/>
    <p:sldId id="280" r:id="rId33"/>
    <p:sldId id="283" r:id="rId34"/>
    <p:sldId id="286" r:id="rId35"/>
    <p:sldId id="287" r:id="rId36"/>
    <p:sldId id="285" r:id="rId37"/>
    <p:sldId id="288" r:id="rId38"/>
    <p:sldId id="289" r:id="rId39"/>
    <p:sldId id="295" r:id="rId40"/>
    <p:sldId id="309" r:id="rId41"/>
    <p:sldId id="290" r:id="rId42"/>
    <p:sldId id="308"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1">
          <p15:clr>
            <a:srgbClr val="A4A3A4"/>
          </p15:clr>
        </p15:guide>
        <p15:guide id="2" pos="559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leppa, Havard" initials="KH" lastIdx="12" clrIdx="0"/>
  <p:cmAuthor id="7" name="Margit Aas" initials="MA" lastIdx="2" clrIdx="7">
    <p:extLst>
      <p:ext uri="{19B8F6BF-5375-455C-9EA6-DF929625EA0E}">
        <p15:presenceInfo xmlns:p15="http://schemas.microsoft.com/office/powerpoint/2012/main" userId="Margit Aas" providerId="None"/>
      </p:ext>
    </p:extLst>
  </p:cmAuthor>
  <p:cmAuthor id="1" name="Margit Aas Onstein" initials="MAO" lastIdx="19" clrIdx="1">
    <p:extLst>
      <p:ext uri="{19B8F6BF-5375-455C-9EA6-DF929625EA0E}">
        <p15:presenceInfo xmlns:p15="http://schemas.microsoft.com/office/powerpoint/2012/main" userId="S-1-5-21-2947404363-4086475454-3685335228-50671" providerId="AD"/>
      </p:ext>
    </p:extLst>
  </p:cmAuthor>
  <p:cmAuthor id="2" name="Kristian Myhre" initials="KM" lastIdx="1" clrIdx="2">
    <p:extLst>
      <p:ext uri="{19B8F6BF-5375-455C-9EA6-DF929625EA0E}">
        <p15:presenceInfo xmlns:p15="http://schemas.microsoft.com/office/powerpoint/2012/main" userId="S-1-5-21-2947404363-4086475454-3685335228-44012" providerId="AD"/>
      </p:ext>
    </p:extLst>
  </p:cmAuthor>
  <p:cmAuthor id="3" name="Andreas Henriksen Aarflot" initials="AHA" lastIdx="19" clrIdx="3">
    <p:extLst>
      <p:ext uri="{19B8F6BF-5375-455C-9EA6-DF929625EA0E}">
        <p15:presenceInfo xmlns:p15="http://schemas.microsoft.com/office/powerpoint/2012/main" userId="S-1-5-21-2947404363-4086475454-3685335228-8190" providerId="AD"/>
      </p:ext>
    </p:extLst>
  </p:cmAuthor>
  <p:cmAuthor id="4" name="Ingrid Løining  Ørum" initials="IØ" lastIdx="8" clrIdx="4">
    <p:extLst>
      <p:ext uri="{19B8F6BF-5375-455C-9EA6-DF929625EA0E}">
        <p15:presenceInfo xmlns:p15="http://schemas.microsoft.com/office/powerpoint/2012/main" userId="SO863@KIRKEN.NO" providerId="AD"/>
      </p:ext>
    </p:extLst>
  </p:cmAuthor>
  <p:cmAuthor id="5" name="Kristian Myhre" initials="KMY" lastIdx="1" clrIdx="5"/>
  <p:cmAuthor id="6" name="Margit Aas Onstein" initials="MO" lastIdx="1" clrIdx="6">
    <p:extLst>
      <p:ext uri="{19B8F6BF-5375-455C-9EA6-DF929625EA0E}">
        <p15:presenceInfo xmlns:p15="http://schemas.microsoft.com/office/powerpoint/2012/main" userId="S::mo244@kirken.no::9ff3eb49-924a-4758-a4a1-0aefdad4b8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5DD7"/>
    <a:srgbClr val="C0C1BF"/>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5" autoAdjust="0"/>
    <p:restoredTop sz="80278" autoAdjust="0"/>
  </p:normalViewPr>
  <p:slideViewPr>
    <p:cSldViewPr snapToGrid="0" snapToObjects="1" showGuides="1">
      <p:cViewPr varScale="1">
        <p:scale>
          <a:sx n="59" d="100"/>
          <a:sy n="59" d="100"/>
        </p:scale>
        <p:origin x="1446" y="48"/>
      </p:cViewPr>
      <p:guideLst>
        <p:guide orient="horz" pos="151"/>
        <p:guide pos="55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2718"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an Myhre" userId="S::km289@kirken.no::dcfe8507-cfcf-4815-8250-c7ae81983c29" providerId="AD" clId="Web-{2EE688BF-6286-F65F-82C0-27F89F62E959}"/>
    <pc:docChg chg="modSld">
      <pc:chgData name="Kristian Myhre" userId="S::km289@kirken.no::dcfe8507-cfcf-4815-8250-c7ae81983c29" providerId="AD" clId="Web-{2EE688BF-6286-F65F-82C0-27F89F62E959}" dt="2019-05-06T10:27:47.028" v="13" actId="20577"/>
      <pc:docMkLst>
        <pc:docMk/>
      </pc:docMkLst>
      <pc:sldChg chg="modSp">
        <pc:chgData name="Kristian Myhre" userId="S::km289@kirken.no::dcfe8507-cfcf-4815-8250-c7ae81983c29" providerId="AD" clId="Web-{2EE688BF-6286-F65F-82C0-27F89F62E959}" dt="2019-05-06T10:27:08.653" v="1" actId="20577"/>
        <pc:sldMkLst>
          <pc:docMk/>
          <pc:sldMk cId="1161159056" sldId="256"/>
        </pc:sldMkLst>
        <pc:spChg chg="mod">
          <ac:chgData name="Kristian Myhre" userId="S::km289@kirken.no::dcfe8507-cfcf-4815-8250-c7ae81983c29" providerId="AD" clId="Web-{2EE688BF-6286-F65F-82C0-27F89F62E959}" dt="2019-05-06T10:27:08.653" v="1" actId="20577"/>
          <ac:spMkLst>
            <pc:docMk/>
            <pc:sldMk cId="1161159056" sldId="256"/>
            <ac:spMk id="5" creationId="{00000000-0000-0000-0000-000000000000}"/>
          </ac:spMkLst>
        </pc:spChg>
      </pc:sldChg>
      <pc:sldChg chg="modSp">
        <pc:chgData name="Kristian Myhre" userId="S::km289@kirken.no::dcfe8507-cfcf-4815-8250-c7ae81983c29" providerId="AD" clId="Web-{2EE688BF-6286-F65F-82C0-27F89F62E959}" dt="2019-05-06T10:27:25.200" v="3" actId="20577"/>
        <pc:sldMkLst>
          <pc:docMk/>
          <pc:sldMk cId="1265589474" sldId="270"/>
        </pc:sldMkLst>
        <pc:spChg chg="mod">
          <ac:chgData name="Kristian Myhre" userId="S::km289@kirken.no::dcfe8507-cfcf-4815-8250-c7ae81983c29" providerId="AD" clId="Web-{2EE688BF-6286-F65F-82C0-27F89F62E959}" dt="2019-05-06T10:27:25.200" v="3" actId="20577"/>
          <ac:spMkLst>
            <pc:docMk/>
            <pc:sldMk cId="1265589474" sldId="270"/>
            <ac:spMk id="2" creationId="{00000000-0000-0000-0000-000000000000}"/>
          </ac:spMkLst>
        </pc:spChg>
      </pc:sldChg>
      <pc:sldChg chg="modSp">
        <pc:chgData name="Kristian Myhre" userId="S::km289@kirken.no::dcfe8507-cfcf-4815-8250-c7ae81983c29" providerId="AD" clId="Web-{2EE688BF-6286-F65F-82C0-27F89F62E959}" dt="2019-05-06T10:27:47.028" v="13" actId="20577"/>
        <pc:sldMkLst>
          <pc:docMk/>
          <pc:sldMk cId="19917689" sldId="274"/>
        </pc:sldMkLst>
        <pc:spChg chg="mod">
          <ac:chgData name="Kristian Myhre" userId="S::km289@kirken.no::dcfe8507-cfcf-4815-8250-c7ae81983c29" providerId="AD" clId="Web-{2EE688BF-6286-F65F-82C0-27F89F62E959}" dt="2019-05-06T10:27:33.059" v="11" actId="20577"/>
          <ac:spMkLst>
            <pc:docMk/>
            <pc:sldMk cId="19917689" sldId="274"/>
            <ac:spMk id="2" creationId="{00000000-0000-0000-0000-000000000000}"/>
          </ac:spMkLst>
        </pc:spChg>
        <pc:spChg chg="mod">
          <ac:chgData name="Kristian Myhre" userId="S::km289@kirken.no::dcfe8507-cfcf-4815-8250-c7ae81983c29" providerId="AD" clId="Web-{2EE688BF-6286-F65F-82C0-27F89F62E959}" dt="2019-05-06T10:27:47.028" v="13" actId="20577"/>
          <ac:spMkLst>
            <pc:docMk/>
            <pc:sldMk cId="19917689" sldId="274"/>
            <ac:spMk id="3" creationId="{00000000-0000-0000-0000-000000000000}"/>
          </ac:spMkLst>
        </pc:spChg>
      </pc:sldChg>
    </pc:docChg>
  </pc:docChgLst>
  <pc:docChgLst>
    <pc:chgData name="Kristian Myhre" userId="S::km289@kirken.no::dcfe8507-cfcf-4815-8250-c7ae81983c29" providerId="AD" clId="Web-{4882A657-8347-DDE0-91EC-01D5C812B6FC}"/>
    <pc:docChg chg="modSld">
      <pc:chgData name="Kristian Myhre" userId="S::km289@kirken.no::dcfe8507-cfcf-4815-8250-c7ae81983c29" providerId="AD" clId="Web-{4882A657-8347-DDE0-91EC-01D5C812B6FC}" dt="2019-05-03T10:43:50.348" v="32" actId="20577"/>
      <pc:docMkLst>
        <pc:docMk/>
      </pc:docMkLst>
      <pc:sldChg chg="addSp delSp modSp">
        <pc:chgData name="Kristian Myhre" userId="S::km289@kirken.no::dcfe8507-cfcf-4815-8250-c7ae81983c29" providerId="AD" clId="Web-{4882A657-8347-DDE0-91EC-01D5C812B6FC}" dt="2019-05-03T10:43:18.567" v="17" actId="20577"/>
        <pc:sldMkLst>
          <pc:docMk/>
          <pc:sldMk cId="1161159056" sldId="256"/>
        </pc:sldMkLst>
        <pc:spChg chg="mod">
          <ac:chgData name="Kristian Myhre" userId="S::km289@kirken.no::dcfe8507-cfcf-4815-8250-c7ae81983c29" providerId="AD" clId="Web-{4882A657-8347-DDE0-91EC-01D5C812B6FC}" dt="2019-05-03T10:43:18.567" v="17" actId="20577"/>
          <ac:spMkLst>
            <pc:docMk/>
            <pc:sldMk cId="1161159056" sldId="256"/>
            <ac:spMk id="5" creationId="{00000000-0000-0000-0000-000000000000}"/>
          </ac:spMkLst>
        </pc:spChg>
        <pc:picChg chg="add mod">
          <ac:chgData name="Kristian Myhre" userId="S::km289@kirken.no::dcfe8507-cfcf-4815-8250-c7ae81983c29" providerId="AD" clId="Web-{4882A657-8347-DDE0-91EC-01D5C812B6FC}" dt="2019-05-03T10:43:05.864" v="15" actId="1076"/>
          <ac:picMkLst>
            <pc:docMk/>
            <pc:sldMk cId="1161159056" sldId="256"/>
            <ac:picMk id="2" creationId="{562CFC17-57E3-4D31-A90B-7C6C49B95202}"/>
          </ac:picMkLst>
        </pc:picChg>
        <pc:picChg chg="del">
          <ac:chgData name="Kristian Myhre" userId="S::km289@kirken.no::dcfe8507-cfcf-4815-8250-c7ae81983c29" providerId="AD" clId="Web-{4882A657-8347-DDE0-91EC-01D5C812B6FC}" dt="2019-05-03T10:42:57.598" v="11"/>
          <ac:picMkLst>
            <pc:docMk/>
            <pc:sldMk cId="1161159056" sldId="256"/>
            <ac:picMk id="3" creationId="{00000000-0000-0000-0000-000000000000}"/>
          </ac:picMkLst>
        </pc:picChg>
      </pc:sldChg>
      <pc:sldChg chg="modSp">
        <pc:chgData name="Kristian Myhre" userId="S::km289@kirken.no::dcfe8507-cfcf-4815-8250-c7ae81983c29" providerId="AD" clId="Web-{4882A657-8347-DDE0-91EC-01D5C812B6FC}" dt="2019-05-03T10:43:50.348" v="32" actId="20577"/>
        <pc:sldMkLst>
          <pc:docMk/>
          <pc:sldMk cId="815389997" sldId="267"/>
        </pc:sldMkLst>
        <pc:spChg chg="mod">
          <ac:chgData name="Kristian Myhre" userId="S::km289@kirken.no::dcfe8507-cfcf-4815-8250-c7ae81983c29" providerId="AD" clId="Web-{4882A657-8347-DDE0-91EC-01D5C812B6FC}" dt="2019-05-03T10:43:50.348" v="32" actId="20577"/>
          <ac:spMkLst>
            <pc:docMk/>
            <pc:sldMk cId="815389997" sldId="267"/>
            <ac:spMk id="3" creationId="{00000000-0000-0000-0000-000000000000}"/>
          </ac:spMkLst>
        </pc:spChg>
      </pc:sldChg>
    </pc:docChg>
  </pc:docChgLst>
  <pc:docChgLst>
    <pc:chgData name="Kristian Myhre" userId="S::km289@kirken.no::dcfe8507-cfcf-4815-8250-c7ae81983c29" providerId="AD" clId="Web-{52CA0569-8609-53B2-C389-4FC92BC5B32F}"/>
    <pc:docChg chg="addSld delSld modSld">
      <pc:chgData name="Kristian Myhre" userId="S::km289@kirken.no::dcfe8507-cfcf-4815-8250-c7ae81983c29" providerId="AD" clId="Web-{52CA0569-8609-53B2-C389-4FC92BC5B32F}" dt="2019-04-10T09:41:59.339" v="945" actId="20577"/>
      <pc:docMkLst>
        <pc:docMk/>
      </pc:docMkLst>
      <pc:sldChg chg="modSp">
        <pc:chgData name="Kristian Myhre" userId="S::km289@kirken.no::dcfe8507-cfcf-4815-8250-c7ae81983c29" providerId="AD" clId="Web-{52CA0569-8609-53B2-C389-4FC92BC5B32F}" dt="2019-04-10T09:41:59.339" v="945" actId="20577"/>
        <pc:sldMkLst>
          <pc:docMk/>
          <pc:sldMk cId="815389997" sldId="267"/>
        </pc:sldMkLst>
        <pc:spChg chg="mod">
          <ac:chgData name="Kristian Myhre" userId="S::km289@kirken.no::dcfe8507-cfcf-4815-8250-c7ae81983c29" providerId="AD" clId="Web-{52CA0569-8609-53B2-C389-4FC92BC5B32F}" dt="2019-04-10T09:41:59.339" v="945" actId="20577"/>
          <ac:spMkLst>
            <pc:docMk/>
            <pc:sldMk cId="815389997" sldId="267"/>
            <ac:spMk id="3" creationId="{00000000-0000-0000-0000-000000000000}"/>
          </ac:spMkLst>
        </pc:spChg>
      </pc:sldChg>
      <pc:sldChg chg="modSp">
        <pc:chgData name="Kristian Myhre" userId="S::km289@kirken.no::dcfe8507-cfcf-4815-8250-c7ae81983c29" providerId="AD" clId="Web-{52CA0569-8609-53B2-C389-4FC92BC5B32F}" dt="2019-04-10T08:49:58.897" v="236" actId="20577"/>
        <pc:sldMkLst>
          <pc:docMk/>
          <pc:sldMk cId="178564798" sldId="269"/>
        </pc:sldMkLst>
        <pc:spChg chg="mod">
          <ac:chgData name="Kristian Myhre" userId="S::km289@kirken.no::dcfe8507-cfcf-4815-8250-c7ae81983c29" providerId="AD" clId="Web-{52CA0569-8609-53B2-C389-4FC92BC5B32F}" dt="2019-04-10T08:49:58.897" v="236" actId="20577"/>
          <ac:spMkLst>
            <pc:docMk/>
            <pc:sldMk cId="178564798" sldId="269"/>
            <ac:spMk id="3" creationId="{00000000-0000-0000-0000-000000000000}"/>
          </ac:spMkLst>
        </pc:spChg>
      </pc:sldChg>
      <pc:sldChg chg="modSp new">
        <pc:chgData name="Kristian Myhre" userId="S::km289@kirken.no::dcfe8507-cfcf-4815-8250-c7ae81983c29" providerId="AD" clId="Web-{52CA0569-8609-53B2-C389-4FC92BC5B32F}" dt="2019-04-10T09:20:50.231" v="470" actId="20577"/>
        <pc:sldMkLst>
          <pc:docMk/>
          <pc:sldMk cId="1362851678" sldId="310"/>
        </pc:sldMkLst>
        <pc:spChg chg="mod">
          <ac:chgData name="Kristian Myhre" userId="S::km289@kirken.no::dcfe8507-cfcf-4815-8250-c7ae81983c29" providerId="AD" clId="Web-{52CA0569-8609-53B2-C389-4FC92BC5B32F}" dt="2019-04-10T08:56:02.849" v="275" actId="20577"/>
          <ac:spMkLst>
            <pc:docMk/>
            <pc:sldMk cId="1362851678" sldId="310"/>
            <ac:spMk id="2" creationId="{435968B3-6150-4629-BB1C-9E68AC254860}"/>
          </ac:spMkLst>
        </pc:spChg>
        <pc:spChg chg="mod">
          <ac:chgData name="Kristian Myhre" userId="S::km289@kirken.no::dcfe8507-cfcf-4815-8250-c7ae81983c29" providerId="AD" clId="Web-{52CA0569-8609-53B2-C389-4FC92BC5B32F}" dt="2019-04-10T09:20:50.231" v="470" actId="20577"/>
          <ac:spMkLst>
            <pc:docMk/>
            <pc:sldMk cId="1362851678" sldId="310"/>
            <ac:spMk id="3" creationId="{B5D6FA0E-0A49-4CFF-82E5-15440CE09C3B}"/>
          </ac:spMkLst>
        </pc:spChg>
      </pc:sldChg>
      <pc:sldChg chg="new del">
        <pc:chgData name="Kristian Myhre" userId="S::km289@kirken.no::dcfe8507-cfcf-4815-8250-c7ae81983c29" providerId="AD" clId="Web-{52CA0569-8609-53B2-C389-4FC92BC5B32F}" dt="2019-04-10T08:55:35.880" v="240"/>
        <pc:sldMkLst>
          <pc:docMk/>
          <pc:sldMk cId="3461922417" sldId="310"/>
        </pc:sldMkLst>
      </pc:sldChg>
      <pc:sldChg chg="modSp new">
        <pc:chgData name="Kristian Myhre" userId="S::km289@kirken.no::dcfe8507-cfcf-4815-8250-c7ae81983c29" providerId="AD" clId="Web-{52CA0569-8609-53B2-C389-4FC92BC5B32F}" dt="2019-04-10T09:41:31.214" v="944" actId="20577"/>
        <pc:sldMkLst>
          <pc:docMk/>
          <pc:sldMk cId="1880133608" sldId="311"/>
        </pc:sldMkLst>
        <pc:spChg chg="mod">
          <ac:chgData name="Kristian Myhre" userId="S::km289@kirken.no::dcfe8507-cfcf-4815-8250-c7ae81983c29" providerId="AD" clId="Web-{52CA0569-8609-53B2-C389-4FC92BC5B32F}" dt="2019-04-10T09:25:41.012" v="543" actId="20577"/>
          <ac:spMkLst>
            <pc:docMk/>
            <pc:sldMk cId="1880133608" sldId="311"/>
            <ac:spMk id="2" creationId="{D6ECCEED-6F18-477B-B2D3-043297D367A2}"/>
          </ac:spMkLst>
        </pc:spChg>
        <pc:spChg chg="mod">
          <ac:chgData name="Kristian Myhre" userId="S::km289@kirken.no::dcfe8507-cfcf-4815-8250-c7ae81983c29" providerId="AD" clId="Web-{52CA0569-8609-53B2-C389-4FC92BC5B32F}" dt="2019-04-10T09:41:31.214" v="944" actId="20577"/>
          <ac:spMkLst>
            <pc:docMk/>
            <pc:sldMk cId="1880133608" sldId="311"/>
            <ac:spMk id="3" creationId="{350C6A0D-C5D4-42E6-A847-CFDD2768F066}"/>
          </ac:spMkLst>
        </pc:spChg>
        <pc:spChg chg="mod">
          <ac:chgData name="Kristian Myhre" userId="S::km289@kirken.no::dcfe8507-cfcf-4815-8250-c7ae81983c29" providerId="AD" clId="Web-{52CA0569-8609-53B2-C389-4FC92BC5B32F}" dt="2019-04-10T09:26:08.668" v="553" actId="14100"/>
          <ac:spMkLst>
            <pc:docMk/>
            <pc:sldMk cId="1880133608" sldId="311"/>
            <ac:spMk id="4" creationId="{0691F029-7F00-41AB-9535-7B24D43B73B0}"/>
          </ac:spMkLst>
        </pc:spChg>
      </pc:sldChg>
    </pc:docChg>
  </pc:docChgLst>
  <pc:docChgLst>
    <pc:chgData name="Margit Aas Onstein" userId="S::mo244@kirken.no::9ff3eb49-924a-4758-a4a1-0aefdad4b866" providerId="AD" clId="Web-{1BD5017A-D095-4AAB-B285-62522EFC2C0F}"/>
    <pc:docChg chg="modSld">
      <pc:chgData name="Margit Aas Onstein" userId="S::mo244@kirken.no::9ff3eb49-924a-4758-a4a1-0aefdad4b866" providerId="AD" clId="Web-{1BD5017A-D095-4AAB-B285-62522EFC2C0F}" dt="2019-05-07T14:29:55.931" v="79" actId="20577"/>
      <pc:docMkLst>
        <pc:docMk/>
      </pc:docMkLst>
      <pc:sldChg chg="modSp">
        <pc:chgData name="Margit Aas Onstein" userId="S::mo244@kirken.no::9ff3eb49-924a-4758-a4a1-0aefdad4b866" providerId="AD" clId="Web-{1BD5017A-D095-4AAB-B285-62522EFC2C0F}" dt="2019-05-07T08:29:16.947" v="1" actId="20577"/>
        <pc:sldMkLst>
          <pc:docMk/>
          <pc:sldMk cId="1161159056" sldId="256"/>
        </pc:sldMkLst>
        <pc:spChg chg="mod">
          <ac:chgData name="Margit Aas Onstein" userId="S::mo244@kirken.no::9ff3eb49-924a-4758-a4a1-0aefdad4b866" providerId="AD" clId="Web-{1BD5017A-D095-4AAB-B285-62522EFC2C0F}" dt="2019-05-07T08:29:16.947" v="1" actId="20577"/>
          <ac:spMkLst>
            <pc:docMk/>
            <pc:sldMk cId="1161159056" sldId="256"/>
            <ac:spMk id="5" creationId="{00000000-0000-0000-0000-000000000000}"/>
          </ac:spMkLst>
        </pc:spChg>
      </pc:sldChg>
      <pc:sldChg chg="modSp addCm">
        <pc:chgData name="Margit Aas Onstein" userId="S::mo244@kirken.no::9ff3eb49-924a-4758-a4a1-0aefdad4b866" providerId="AD" clId="Web-{1BD5017A-D095-4AAB-B285-62522EFC2C0F}" dt="2019-05-07T09:00:34.050" v="12"/>
        <pc:sldMkLst>
          <pc:docMk/>
          <pc:sldMk cId="815389997" sldId="267"/>
        </pc:sldMkLst>
        <pc:spChg chg="mod">
          <ac:chgData name="Margit Aas Onstein" userId="S::mo244@kirken.no::9ff3eb49-924a-4758-a4a1-0aefdad4b866" providerId="AD" clId="Web-{1BD5017A-D095-4AAB-B285-62522EFC2C0F}" dt="2019-05-07T08:59:08.940" v="11" actId="20577"/>
          <ac:spMkLst>
            <pc:docMk/>
            <pc:sldMk cId="815389997" sldId="267"/>
            <ac:spMk id="3" creationId="{00000000-0000-0000-0000-000000000000}"/>
          </ac:spMkLst>
        </pc:spChg>
      </pc:sldChg>
      <pc:sldChg chg="modSp">
        <pc:chgData name="Margit Aas Onstein" userId="S::mo244@kirken.no::9ff3eb49-924a-4758-a4a1-0aefdad4b866" providerId="AD" clId="Web-{1BD5017A-D095-4AAB-B285-62522EFC2C0F}" dt="2019-05-07T14:29:55.931" v="79" actId="20577"/>
        <pc:sldMkLst>
          <pc:docMk/>
          <pc:sldMk cId="1265589474" sldId="270"/>
        </pc:sldMkLst>
        <pc:spChg chg="mod">
          <ac:chgData name="Margit Aas Onstein" userId="S::mo244@kirken.no::9ff3eb49-924a-4758-a4a1-0aefdad4b866" providerId="AD" clId="Web-{1BD5017A-D095-4AAB-B285-62522EFC2C0F}" dt="2019-05-07T14:29:55.931" v="79" actId="20577"/>
          <ac:spMkLst>
            <pc:docMk/>
            <pc:sldMk cId="1265589474" sldId="270"/>
            <ac:spMk id="3" creationId="{00000000-0000-0000-0000-000000000000}"/>
          </ac:spMkLst>
        </pc:spChg>
      </pc:sldChg>
      <pc:sldChg chg="modSp">
        <pc:chgData name="Margit Aas Onstein" userId="S::mo244@kirken.no::9ff3eb49-924a-4758-a4a1-0aefdad4b866" providerId="AD" clId="Web-{1BD5017A-D095-4AAB-B285-62522EFC2C0F}" dt="2019-05-07T14:29:34.087" v="75" actId="20577"/>
        <pc:sldMkLst>
          <pc:docMk/>
          <pc:sldMk cId="2918543775" sldId="271"/>
        </pc:sldMkLst>
        <pc:spChg chg="mod">
          <ac:chgData name="Margit Aas Onstein" userId="S::mo244@kirken.no::9ff3eb49-924a-4758-a4a1-0aefdad4b866" providerId="AD" clId="Web-{1BD5017A-D095-4AAB-B285-62522EFC2C0F}" dt="2019-05-07T14:27:44.400" v="49" actId="20577"/>
          <ac:spMkLst>
            <pc:docMk/>
            <pc:sldMk cId="2918543775" sldId="271"/>
            <ac:spMk id="2" creationId="{00000000-0000-0000-0000-000000000000}"/>
          </ac:spMkLst>
        </pc:spChg>
        <pc:spChg chg="mod">
          <ac:chgData name="Margit Aas Onstein" userId="S::mo244@kirken.no::9ff3eb49-924a-4758-a4a1-0aefdad4b866" providerId="AD" clId="Web-{1BD5017A-D095-4AAB-B285-62522EFC2C0F}" dt="2019-05-07T14:29:34.087" v="75" actId="20577"/>
          <ac:spMkLst>
            <pc:docMk/>
            <pc:sldMk cId="2918543775" sldId="271"/>
            <ac:spMk id="3" creationId="{00000000-0000-0000-0000-000000000000}"/>
          </ac:spMkLst>
        </pc:spChg>
      </pc:sldChg>
      <pc:sldChg chg="modSp">
        <pc:chgData name="Margit Aas Onstein" userId="S::mo244@kirken.no::9ff3eb49-924a-4758-a4a1-0aefdad4b866" providerId="AD" clId="Web-{1BD5017A-D095-4AAB-B285-62522EFC2C0F}" dt="2019-05-07T14:23:06.229" v="18" actId="20577"/>
        <pc:sldMkLst>
          <pc:docMk/>
          <pc:sldMk cId="3801521912" sldId="296"/>
        </pc:sldMkLst>
        <pc:spChg chg="mod">
          <ac:chgData name="Margit Aas Onstein" userId="S::mo244@kirken.no::9ff3eb49-924a-4758-a4a1-0aefdad4b866" providerId="AD" clId="Web-{1BD5017A-D095-4AAB-B285-62522EFC2C0F}" dt="2019-05-07T14:23:06.229" v="18" actId="20577"/>
          <ac:spMkLst>
            <pc:docMk/>
            <pc:sldMk cId="3801521912" sldId="296"/>
            <ac:spMk id="3" creationId="{00000000-0000-0000-0000-000000000000}"/>
          </ac:spMkLst>
        </pc:spChg>
      </pc:sldChg>
      <pc:sldChg chg="modSp">
        <pc:chgData name="Margit Aas Onstein" userId="S::mo244@kirken.no::9ff3eb49-924a-4758-a4a1-0aefdad4b866" providerId="AD" clId="Web-{1BD5017A-D095-4AAB-B285-62522EFC2C0F}" dt="2019-05-07T14:27:13.400" v="46" actId="20577"/>
        <pc:sldMkLst>
          <pc:docMk/>
          <pc:sldMk cId="4053958017" sldId="297"/>
        </pc:sldMkLst>
        <pc:spChg chg="mod">
          <ac:chgData name="Margit Aas Onstein" userId="S::mo244@kirken.no::9ff3eb49-924a-4758-a4a1-0aefdad4b866" providerId="AD" clId="Web-{1BD5017A-D095-4AAB-B285-62522EFC2C0F}" dt="2019-05-07T14:23:24.932" v="20" actId="20577"/>
          <ac:spMkLst>
            <pc:docMk/>
            <pc:sldMk cId="4053958017" sldId="297"/>
            <ac:spMk id="2" creationId="{00000000-0000-0000-0000-000000000000}"/>
          </ac:spMkLst>
        </pc:spChg>
        <pc:spChg chg="mod">
          <ac:chgData name="Margit Aas Onstein" userId="S::mo244@kirken.no::9ff3eb49-924a-4758-a4a1-0aefdad4b866" providerId="AD" clId="Web-{1BD5017A-D095-4AAB-B285-62522EFC2C0F}" dt="2019-05-07T14:27:13.400" v="46" actId="20577"/>
          <ac:spMkLst>
            <pc:docMk/>
            <pc:sldMk cId="4053958017" sldId="29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dirty="0"/>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A73D1D-D329-47EB-A88E-8188DB2B0D3C}" type="datetimeFigureOut">
              <a:rPr lang="nb-NO" smtClean="0"/>
              <a:t>20.06.2019</a:t>
            </a:fld>
            <a:endParaRPr lang="nb-NO" dirty="0"/>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dirty="0"/>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dirty="0"/>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1E8E60-8AC7-4238-96F4-A424AB2EAE15}" type="slidenum">
              <a:rPr lang="nb-NO" smtClean="0"/>
              <a:t>‹#›</a:t>
            </a:fld>
            <a:endParaRPr lang="nb-NO" dirty="0"/>
          </a:p>
        </p:txBody>
      </p:sp>
    </p:spTree>
    <p:extLst>
      <p:ext uri="{BB962C8B-B14F-4D97-AF65-F5344CB8AC3E}">
        <p14:creationId xmlns:p14="http://schemas.microsoft.com/office/powerpoint/2010/main" val="4102744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rtl="0" fontAlgn="base"/>
            <a:r>
              <a:rPr lang="nb-NO" sz="1200" b="0" i="0" u="none" strike="noStrike" kern="1200" dirty="0">
                <a:solidFill>
                  <a:schemeClr val="tx1"/>
                </a:solidFill>
                <a:effectLst/>
                <a:latin typeface="+mn-lt"/>
                <a:ea typeface="+mn-ea"/>
                <a:cs typeface="+mn-cs"/>
              </a:rPr>
              <a:t>Versjonshistorikk </a:t>
            </a:r>
            <a:r>
              <a:rPr lang="en-US" sz="1200" b="0" i="0" kern="1200" dirty="0">
                <a:solidFill>
                  <a:schemeClr val="tx1"/>
                </a:solidFill>
                <a:effectLst/>
                <a:latin typeface="+mn-lt"/>
                <a:ea typeface="+mn-ea"/>
                <a:cs typeface="+mn-cs"/>
              </a:rPr>
              <a:t>​</a:t>
            </a:r>
            <a:endParaRPr lang="en-US" b="0" i="0" dirty="0">
              <a:effectLst/>
            </a:endParaRPr>
          </a:p>
          <a:p>
            <a:pPr rtl="0" fontAlgn="base"/>
            <a:r>
              <a:rPr lang="nb-NO" sz="1200" b="0" i="0" u="none" strike="noStrike" kern="1200" dirty="0">
                <a:solidFill>
                  <a:schemeClr val="tx1"/>
                </a:solidFill>
                <a:effectLst/>
                <a:latin typeface="+mn-lt"/>
                <a:ea typeface="+mn-ea"/>
                <a:cs typeface="+mn-cs"/>
              </a:rPr>
              <a:t>1.0 7. mai 2019</a:t>
            </a:r>
            <a:endParaRPr lang="en-US" b="0" i="0" dirty="0">
              <a:effectLst/>
            </a:endParaRPr>
          </a:p>
          <a:p>
            <a:r>
              <a:rPr lang="nb-NO" dirty="0" smtClean="0"/>
              <a:t>1.1 20. juni 2019</a:t>
            </a:r>
            <a:endParaRPr lang="nb-NO" dirty="0"/>
          </a:p>
        </p:txBody>
      </p:sp>
      <p:sp>
        <p:nvSpPr>
          <p:cNvPr id="4" name="Plassholder for lysbildenummer 3"/>
          <p:cNvSpPr>
            <a:spLocks noGrp="1"/>
          </p:cNvSpPr>
          <p:nvPr>
            <p:ph type="sldNum" sz="quarter" idx="10"/>
          </p:nvPr>
        </p:nvSpPr>
        <p:spPr/>
        <p:txBody>
          <a:bodyPr/>
          <a:lstStyle/>
          <a:p>
            <a:fld id="{2E1E8E60-8AC7-4238-96F4-A424AB2EAE15}" type="slidenum">
              <a:rPr lang="nb-NO" smtClean="0"/>
              <a:t>1</a:t>
            </a:fld>
            <a:endParaRPr lang="nb-NO" dirty="0"/>
          </a:p>
        </p:txBody>
      </p:sp>
    </p:spTree>
    <p:extLst>
      <p:ext uri="{BB962C8B-B14F-4D97-AF65-F5344CB8AC3E}">
        <p14:creationId xmlns:p14="http://schemas.microsoft.com/office/powerpoint/2010/main" val="2768581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E0D679FF-7CB7-4882-AAC9-BFDB203E73F9}" type="slidenum">
              <a:rPr lang="nb-NO"/>
              <a:t>34</a:t>
            </a:fld>
            <a:endParaRPr lang="nb-NO"/>
          </a:p>
        </p:txBody>
      </p:sp>
    </p:spTree>
    <p:extLst>
      <p:ext uri="{BB962C8B-B14F-4D97-AF65-F5344CB8AC3E}">
        <p14:creationId xmlns:p14="http://schemas.microsoft.com/office/powerpoint/2010/main" val="4187798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35</a:t>
            </a:fld>
            <a:endParaRPr lang="nb-NO"/>
          </a:p>
        </p:txBody>
      </p:sp>
    </p:spTree>
    <p:extLst>
      <p:ext uri="{BB962C8B-B14F-4D97-AF65-F5344CB8AC3E}">
        <p14:creationId xmlns:p14="http://schemas.microsoft.com/office/powerpoint/2010/main" val="305839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36</a:t>
            </a:fld>
            <a:endParaRPr lang="nb-NO"/>
          </a:p>
        </p:txBody>
      </p:sp>
    </p:spTree>
    <p:extLst>
      <p:ext uri="{BB962C8B-B14F-4D97-AF65-F5344CB8AC3E}">
        <p14:creationId xmlns:p14="http://schemas.microsoft.com/office/powerpoint/2010/main" val="3606865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E0D679FF-7CB7-4882-AAC9-BFDB203E73F9}" type="slidenum">
              <a:rPr lang="nb-NO"/>
              <a:t>37</a:t>
            </a:fld>
            <a:endParaRPr lang="nb-NO" dirty="0"/>
          </a:p>
        </p:txBody>
      </p:sp>
    </p:spTree>
    <p:extLst>
      <p:ext uri="{BB962C8B-B14F-4D97-AF65-F5344CB8AC3E}">
        <p14:creationId xmlns:p14="http://schemas.microsoft.com/office/powerpoint/2010/main" val="2010862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E0D679FF-7CB7-4882-AAC9-BFDB203E73F9}" type="slidenum">
              <a:rPr lang="nb-NO"/>
              <a:t>38</a:t>
            </a:fld>
            <a:endParaRPr lang="nb-NO" dirty="0"/>
          </a:p>
        </p:txBody>
      </p:sp>
    </p:spTree>
    <p:extLst>
      <p:ext uri="{BB962C8B-B14F-4D97-AF65-F5344CB8AC3E}">
        <p14:creationId xmlns:p14="http://schemas.microsoft.com/office/powerpoint/2010/main" val="3867605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 </a:t>
            </a:r>
          </a:p>
        </p:txBody>
      </p:sp>
      <p:sp>
        <p:nvSpPr>
          <p:cNvPr id="4" name="Slide Number Placeholder 3"/>
          <p:cNvSpPr>
            <a:spLocks noGrp="1"/>
          </p:cNvSpPr>
          <p:nvPr>
            <p:ph type="sldNum" sz="quarter" idx="10"/>
          </p:nvPr>
        </p:nvSpPr>
        <p:spPr/>
        <p:txBody>
          <a:bodyPr/>
          <a:lstStyle/>
          <a:p>
            <a:fld id="{A8D21A63-945D-4D33-A104-12598B2B12EB}" type="slidenum">
              <a:rPr lang="en-GB" smtClean="0"/>
              <a:pPr/>
              <a:t>2</a:t>
            </a:fld>
            <a:endParaRPr lang="en-GB"/>
          </a:p>
        </p:txBody>
      </p:sp>
    </p:spTree>
    <p:extLst>
      <p:ext uri="{BB962C8B-B14F-4D97-AF65-F5344CB8AC3E}">
        <p14:creationId xmlns:p14="http://schemas.microsoft.com/office/powerpoint/2010/main" val="801464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r>
              <a:rPr lang="nb-NO" altLang="nb-NO" dirty="0">
                <a:latin typeface="Helvetica" pitchFamily="80" charset="0"/>
                <a:ea typeface="ＭＳ Ｐゴシック" pitchFamily="34" charset="-128"/>
              </a:rPr>
              <a:t> </a:t>
            </a:r>
            <a:endParaRPr lang="nb-NO" dirty="0"/>
          </a:p>
        </p:txBody>
      </p:sp>
      <p:sp>
        <p:nvSpPr>
          <p:cNvPr id="4" name="Slide Number Placeholder 3"/>
          <p:cNvSpPr>
            <a:spLocks noGrp="1"/>
          </p:cNvSpPr>
          <p:nvPr>
            <p:ph type="sldNum" sz="quarter" idx="10"/>
          </p:nvPr>
        </p:nvSpPr>
        <p:spPr/>
        <p:txBody>
          <a:bodyPr/>
          <a:lstStyle/>
          <a:p>
            <a:fld id="{F8FD3AEE-19C0-4D7B-BA92-FC4A4C5C8BEA}" type="slidenum">
              <a:rPr lang="nb-NO" smtClean="0"/>
              <a:pPr/>
              <a:t>6</a:t>
            </a:fld>
            <a:endParaRPr lang="nb-NO"/>
          </a:p>
        </p:txBody>
      </p:sp>
    </p:spTree>
    <p:extLst>
      <p:ext uri="{BB962C8B-B14F-4D97-AF65-F5344CB8AC3E}">
        <p14:creationId xmlns:p14="http://schemas.microsoft.com/office/powerpoint/2010/main" val="3356957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r>
              <a:rPr lang="nb-NO" altLang="nb-NO" dirty="0">
                <a:latin typeface="Helvetica" pitchFamily="80" charset="0"/>
                <a:ea typeface="ＭＳ Ｐゴシック" pitchFamily="34" charset="-128"/>
              </a:rPr>
              <a:t> </a:t>
            </a:r>
            <a:endParaRPr lang="nb-NO" dirty="0"/>
          </a:p>
        </p:txBody>
      </p:sp>
      <p:sp>
        <p:nvSpPr>
          <p:cNvPr id="4" name="Slide Number Placeholder 3"/>
          <p:cNvSpPr>
            <a:spLocks noGrp="1"/>
          </p:cNvSpPr>
          <p:nvPr>
            <p:ph type="sldNum" sz="quarter" idx="10"/>
          </p:nvPr>
        </p:nvSpPr>
        <p:spPr/>
        <p:txBody>
          <a:bodyPr/>
          <a:lstStyle/>
          <a:p>
            <a:fld id="{F8FD3AEE-19C0-4D7B-BA92-FC4A4C5C8BEA}" type="slidenum">
              <a:rPr lang="nb-NO" smtClean="0"/>
              <a:pPr/>
              <a:t>7</a:t>
            </a:fld>
            <a:endParaRPr lang="nb-NO"/>
          </a:p>
        </p:txBody>
      </p:sp>
    </p:spTree>
    <p:extLst>
      <p:ext uri="{BB962C8B-B14F-4D97-AF65-F5344CB8AC3E}">
        <p14:creationId xmlns:p14="http://schemas.microsoft.com/office/powerpoint/2010/main" val="3114600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Forbud mot valgagitasjon </a:t>
            </a:r>
            <a:r>
              <a:rPr lang="nb-NO" sz="1200" b="0" i="0" u="none" strike="noStrike" kern="1200" baseline="0" dirty="0">
                <a:solidFill>
                  <a:schemeClr val="tx1"/>
                </a:solidFill>
                <a:latin typeface="+mn-lt"/>
                <a:ea typeface="+mn-ea"/>
                <a:cs typeface="+mn-cs"/>
              </a:rPr>
              <a:t>omfatter agitasjon mot eller for systemet (herunder det kirkelige demokratiet og </a:t>
            </a:r>
            <a:r>
              <a:rPr lang="nb-NO" sz="1200" b="0" i="0" u="none" strike="noStrike" kern="1200" baseline="0" dirty="0" err="1">
                <a:solidFill>
                  <a:schemeClr val="tx1"/>
                </a:solidFill>
                <a:latin typeface="+mn-lt"/>
                <a:ea typeface="+mn-ea"/>
                <a:cs typeface="+mn-cs"/>
              </a:rPr>
              <a:t>valgsystenet</a:t>
            </a:r>
            <a:r>
              <a:rPr lang="nb-NO" sz="1200" b="0" i="0" u="none" strike="noStrike" kern="1200" baseline="0">
                <a:solidFill>
                  <a:schemeClr val="tx1"/>
                </a:solidFill>
                <a:latin typeface="+mn-lt"/>
                <a:ea typeface="+mn-ea"/>
                <a:cs typeface="+mn-cs"/>
              </a:rPr>
              <a:t>), nomineringsgrupper </a:t>
            </a:r>
            <a:r>
              <a:rPr lang="nb-NO" sz="1200" b="0" i="0" u="none" strike="noStrike" kern="1200" baseline="0" dirty="0">
                <a:solidFill>
                  <a:schemeClr val="tx1"/>
                </a:solidFill>
                <a:latin typeface="+mn-lt"/>
                <a:ea typeface="+mn-ea"/>
                <a:cs typeface="+mn-cs"/>
              </a:rPr>
              <a:t>og lister, oppfatninger eller personer.</a:t>
            </a:r>
            <a:endParaRPr lang="nb-NO" dirty="0"/>
          </a:p>
        </p:txBody>
      </p:sp>
      <p:sp>
        <p:nvSpPr>
          <p:cNvPr id="4" name="Plassholder for lysbildenummer 3"/>
          <p:cNvSpPr>
            <a:spLocks noGrp="1"/>
          </p:cNvSpPr>
          <p:nvPr>
            <p:ph type="sldNum" sz="quarter" idx="10"/>
          </p:nvPr>
        </p:nvSpPr>
        <p:spPr/>
        <p:txBody>
          <a:bodyPr/>
          <a:lstStyle/>
          <a:p>
            <a:fld id="{2E1E8E60-8AC7-4238-96F4-A424AB2EAE15}" type="slidenum">
              <a:rPr lang="nb-NO" smtClean="0"/>
              <a:t>8</a:t>
            </a:fld>
            <a:endParaRPr lang="nb-NO"/>
          </a:p>
        </p:txBody>
      </p:sp>
    </p:spTree>
    <p:extLst>
      <p:ext uri="{BB962C8B-B14F-4D97-AF65-F5344CB8AC3E}">
        <p14:creationId xmlns:p14="http://schemas.microsoft.com/office/powerpoint/2010/main" val="3397360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n-NO" dirty="0"/>
          </a:p>
        </p:txBody>
      </p:sp>
      <p:sp>
        <p:nvSpPr>
          <p:cNvPr id="4" name="Plassholder for lysbildenummer 3"/>
          <p:cNvSpPr>
            <a:spLocks noGrp="1"/>
          </p:cNvSpPr>
          <p:nvPr>
            <p:ph type="sldNum" sz="quarter" idx="10"/>
          </p:nvPr>
        </p:nvSpPr>
        <p:spPr/>
        <p:txBody>
          <a:bodyPr/>
          <a:lstStyle/>
          <a:p>
            <a:fld id="{2E1E8E60-8AC7-4238-96F4-A424AB2EAE15}" type="slidenum">
              <a:rPr lang="nb-NO" smtClean="0"/>
              <a:t>30</a:t>
            </a:fld>
            <a:endParaRPr lang="nb-NO"/>
          </a:p>
        </p:txBody>
      </p:sp>
    </p:spTree>
    <p:extLst>
      <p:ext uri="{BB962C8B-B14F-4D97-AF65-F5344CB8AC3E}">
        <p14:creationId xmlns:p14="http://schemas.microsoft.com/office/powerpoint/2010/main" val="1399935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31</a:t>
            </a:fld>
            <a:endParaRPr lang="nb-NO"/>
          </a:p>
        </p:txBody>
      </p:sp>
    </p:spTree>
    <p:extLst>
      <p:ext uri="{BB962C8B-B14F-4D97-AF65-F5344CB8AC3E}">
        <p14:creationId xmlns:p14="http://schemas.microsoft.com/office/powerpoint/2010/main" val="515969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32</a:t>
            </a:fld>
            <a:endParaRPr lang="nb-NO"/>
          </a:p>
        </p:txBody>
      </p:sp>
    </p:spTree>
    <p:extLst>
      <p:ext uri="{BB962C8B-B14F-4D97-AF65-F5344CB8AC3E}">
        <p14:creationId xmlns:p14="http://schemas.microsoft.com/office/powerpoint/2010/main" val="3715451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E0D679FF-7CB7-4882-AAC9-BFDB203E73F9}" type="slidenum">
              <a:rPr lang="nb-NO" smtClean="0"/>
              <a:t>33</a:t>
            </a:fld>
            <a:endParaRPr lang="nb-NO"/>
          </a:p>
        </p:txBody>
      </p:sp>
    </p:spTree>
    <p:extLst>
      <p:ext uri="{BB962C8B-B14F-4D97-AF65-F5344CB8AC3E}">
        <p14:creationId xmlns:p14="http://schemas.microsoft.com/office/powerpoint/2010/main" val="2362093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462"/>
            <a:ext cx="9144000" cy="683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userDrawn="1"/>
        </p:nvSpPr>
        <p:spPr>
          <a:xfrm>
            <a:off x="459800" y="427037"/>
            <a:ext cx="8244463" cy="5956063"/>
          </a:xfrm>
          <a:prstGeom prst="rect">
            <a:avLst/>
          </a:prstGeom>
          <a:solidFill>
            <a:schemeClr val="bg1"/>
          </a:solidFill>
          <a:ln>
            <a:noFill/>
          </a:ln>
          <a:effectLst>
            <a:outerShdw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v</a:t>
            </a:r>
          </a:p>
        </p:txBody>
      </p:sp>
    </p:spTree>
    <p:extLst>
      <p:ext uri="{BB962C8B-B14F-4D97-AF65-F5344CB8AC3E}">
        <p14:creationId xmlns:p14="http://schemas.microsoft.com/office/powerpoint/2010/main" val="175412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577353"/>
            <a:ext cx="7772400" cy="900629"/>
          </a:xfrm>
          <a:prstGeom prst="rect">
            <a:avLst/>
          </a:prstGeom>
        </p:spPr>
        <p:txBody>
          <a:bodyPr>
            <a:normAutofit/>
          </a:bodyPr>
          <a:lstStyle>
            <a:lvl1pPr>
              <a:defRPr sz="3800" b="0" i="0" cap="all" spc="300">
                <a:latin typeface="Georgia"/>
                <a:cs typeface="Georgia"/>
              </a:defRPr>
            </a:lvl1pPr>
          </a:lstStyle>
          <a:p>
            <a:r>
              <a:rPr lang="nb-NO" dirty="0"/>
              <a:t>DETTE ER EN OVERSKRIFT</a:t>
            </a:r>
            <a:endParaRPr lang="en-US" dirty="0"/>
          </a:p>
        </p:txBody>
      </p:sp>
      <p:sp>
        <p:nvSpPr>
          <p:cNvPr id="3" name="Subtitle 2"/>
          <p:cNvSpPr>
            <a:spLocks noGrp="1"/>
          </p:cNvSpPr>
          <p:nvPr>
            <p:ph type="subTitle" idx="1" hasCustomPrompt="1"/>
          </p:nvPr>
        </p:nvSpPr>
        <p:spPr>
          <a:xfrm>
            <a:off x="1371600" y="3477982"/>
            <a:ext cx="6400800" cy="1022626"/>
          </a:xfrm>
          <a:prstGeom prst="rect">
            <a:avLst/>
          </a:prstGeom>
        </p:spPr>
        <p:txBody>
          <a:bodyPr/>
          <a:lstStyle>
            <a:lvl1pPr marL="0" indent="0" algn="ctr">
              <a:buNone/>
              <a:defRPr sz="2400" b="0" i="0" baseline="0">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Her er det plass til en underoverskrift</a:t>
            </a:r>
            <a:endParaRPr lang="en-US" dirty="0"/>
          </a:p>
        </p:txBody>
      </p:sp>
      <p:sp>
        <p:nvSpPr>
          <p:cNvPr id="8" name="TextBox 7"/>
          <p:cNvSpPr txBox="1"/>
          <p:nvPr userDrawn="1"/>
        </p:nvSpPr>
        <p:spPr>
          <a:xfrm>
            <a:off x="4706471" y="339164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8553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3326"/>
          <a:stretch/>
        </p:blipFill>
        <p:spPr bwMode="auto">
          <a:xfrm>
            <a:off x="0" y="457200"/>
            <a:ext cx="9144000" cy="57458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hasCustomPrompt="1"/>
          </p:nvPr>
        </p:nvSpPr>
        <p:spPr>
          <a:xfrm>
            <a:off x="589721" y="2549595"/>
            <a:ext cx="8229600" cy="1143000"/>
          </a:xfrm>
          <a:prstGeom prst="rect">
            <a:avLst/>
          </a:prstGeom>
        </p:spPr>
        <p:txBody>
          <a:bodyPr/>
          <a:lstStyle>
            <a:lvl1pPr>
              <a:defRPr cap="all" spc="0">
                <a:latin typeface="Georgia"/>
              </a:defRPr>
            </a:lvl1pPr>
          </a:lstStyle>
          <a:p>
            <a:r>
              <a:rPr lang="nb-NO" dirty="0"/>
              <a:t>Click to Edit Master </a:t>
            </a:r>
            <a:r>
              <a:rPr lang="nb-NO" dirty="0" err="1"/>
              <a:t>title</a:t>
            </a:r>
            <a:r>
              <a:rPr lang="nb-NO" dirty="0"/>
              <a:t> style</a:t>
            </a:r>
            <a:endParaRPr lang="en-US" dirty="0"/>
          </a:p>
        </p:txBody>
      </p:sp>
    </p:spTree>
    <p:extLst>
      <p:ext uri="{BB962C8B-B14F-4D97-AF65-F5344CB8AC3E}">
        <p14:creationId xmlns:p14="http://schemas.microsoft.com/office/powerpoint/2010/main" val="712468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72353"/>
            <a:ext cx="8229600" cy="932266"/>
          </a:xfrm>
          <a:prstGeom prst="rect">
            <a:avLst/>
          </a:prstGeom>
        </p:spPr>
        <p:txBody>
          <a:bodyPr/>
          <a:lstStyle>
            <a:lvl1pPr algn="l">
              <a:defRPr sz="3400" cap="all" baseline="0">
                <a:latin typeface="Georgia"/>
              </a:defRPr>
            </a:lvl1pPr>
          </a:lstStyle>
          <a:p>
            <a:r>
              <a:rPr lang="nb-NO" dirty="0"/>
              <a:t>Click to </a:t>
            </a:r>
            <a:r>
              <a:rPr lang="nb-NO" dirty="0" err="1"/>
              <a:t>edit</a:t>
            </a:r>
            <a:r>
              <a:rPr lang="nb-NO" dirty="0"/>
              <a:t> Master </a:t>
            </a:r>
            <a:r>
              <a:rPr lang="nb-NO" dirty="0" err="1"/>
              <a:t>title</a:t>
            </a:r>
            <a:r>
              <a:rPr lang="nb-NO" dirty="0"/>
              <a:t> style</a:t>
            </a:r>
            <a:endParaRPr lang="en-US" dirty="0"/>
          </a:p>
        </p:txBody>
      </p:sp>
      <p:sp>
        <p:nvSpPr>
          <p:cNvPr id="3" name="Content Placeholder 2"/>
          <p:cNvSpPr>
            <a:spLocks noGrp="1"/>
          </p:cNvSpPr>
          <p:nvPr>
            <p:ph idx="1"/>
          </p:nvPr>
        </p:nvSpPr>
        <p:spPr>
          <a:xfrm>
            <a:off x="457200" y="1600201"/>
            <a:ext cx="8229600" cy="4235463"/>
          </a:xfrm>
          <a:prstGeom prst="rect">
            <a:avLst/>
          </a:prstGeom>
        </p:spPr>
        <p:txBody>
          <a:bodyPr/>
          <a:lstStyle>
            <a:lvl1pPr>
              <a:defRPr sz="2600">
                <a:latin typeface="Arial"/>
              </a:defRPr>
            </a:lvl1pPr>
            <a:lvl2pPr>
              <a:defRPr sz="2400">
                <a:latin typeface="Arial"/>
              </a:defRPr>
            </a:lvl2pPr>
            <a:lvl3pPr>
              <a:defRPr sz="2200">
                <a:latin typeface="Arial"/>
              </a:defRPr>
            </a:lvl3pPr>
            <a:lvl4pPr>
              <a:defRPr sz="1800">
                <a:latin typeface="Arial"/>
              </a:defRPr>
            </a:lvl4pPr>
            <a:lvl5pPr>
              <a:defRPr sz="1600">
                <a:latin typeface="Arial"/>
              </a:defRPr>
            </a:lvl5pPr>
          </a:lstStyle>
          <a:p>
            <a:pPr lvl="0"/>
            <a:r>
              <a:rPr lang="nb-NO" dirty="0"/>
              <a:t>Click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4031B244-5DE1-884A-885B-F03223C1AA86}" type="datetimeFigureOut">
              <a:rPr lang="en-US" smtClean="0"/>
              <a:t>6/20/2019</a:t>
            </a:fld>
            <a:endParaRPr lang="en-US" dirty="0"/>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dirty="0"/>
          </a:p>
        </p:txBody>
      </p:sp>
      <p:sp>
        <p:nvSpPr>
          <p:cNvPr id="8" name="Plassholder for tekst 7"/>
          <p:cNvSpPr>
            <a:spLocks noGrp="1"/>
          </p:cNvSpPr>
          <p:nvPr>
            <p:ph type="body" sz="quarter" idx="12" hasCustomPrompt="1"/>
          </p:nvPr>
        </p:nvSpPr>
        <p:spPr>
          <a:xfrm>
            <a:off x="7742106" y="302465"/>
            <a:ext cx="1255713" cy="369888"/>
          </a:xfrm>
          <a:prstGeom prst="rect">
            <a:avLst/>
          </a:prstGeom>
        </p:spPr>
        <p:txBody>
          <a:bodyPr/>
          <a:lstStyle>
            <a:lvl1pPr marL="0" indent="0">
              <a:buNone/>
              <a:defRPr sz="1800"/>
            </a:lvl1pPr>
          </a:lstStyle>
          <a:p>
            <a:pPr lvl="0"/>
            <a:r>
              <a:rPr lang="nb-NO" dirty="0"/>
              <a:t>§ hjemmel</a:t>
            </a:r>
          </a:p>
        </p:txBody>
      </p:sp>
    </p:spTree>
    <p:extLst>
      <p:ext uri="{BB962C8B-B14F-4D97-AF65-F5344CB8AC3E}">
        <p14:creationId xmlns:p14="http://schemas.microsoft.com/office/powerpoint/2010/main" val="79995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72353"/>
            <a:ext cx="8229600" cy="932266"/>
          </a:xfrm>
          <a:prstGeom prst="rect">
            <a:avLst/>
          </a:prstGeom>
        </p:spPr>
        <p:txBody>
          <a:bodyPr/>
          <a:lstStyle>
            <a:lvl1pPr algn="l">
              <a:defRPr sz="3400" cap="all" baseline="0">
                <a:latin typeface="Georgia"/>
              </a:defRPr>
            </a:lvl1pPr>
          </a:lstStyle>
          <a:p>
            <a:r>
              <a:rPr lang="nb-NO" dirty="0"/>
              <a:t>Click to </a:t>
            </a:r>
            <a:r>
              <a:rPr lang="nb-NO" dirty="0" err="1"/>
              <a:t>edit</a:t>
            </a:r>
            <a:r>
              <a:rPr lang="nb-NO" dirty="0"/>
              <a:t> Master </a:t>
            </a:r>
            <a:r>
              <a:rPr lang="nb-NO" dirty="0" err="1"/>
              <a:t>title</a:t>
            </a:r>
            <a:r>
              <a:rPr lang="nb-NO" dirty="0"/>
              <a:t> style</a:t>
            </a:r>
            <a:endParaRPr lang="en-US" dirty="0"/>
          </a:p>
        </p:txBody>
      </p:sp>
      <p:sp>
        <p:nvSpPr>
          <p:cNvPr id="3" name="Content Placeholder 2"/>
          <p:cNvSpPr>
            <a:spLocks noGrp="1"/>
          </p:cNvSpPr>
          <p:nvPr>
            <p:ph idx="1"/>
          </p:nvPr>
        </p:nvSpPr>
        <p:spPr>
          <a:xfrm>
            <a:off x="457200" y="1600201"/>
            <a:ext cx="8229600" cy="4235463"/>
          </a:xfrm>
          <a:prstGeom prst="rect">
            <a:avLst/>
          </a:prstGeom>
        </p:spPr>
        <p:txBody>
          <a:bodyPr/>
          <a:lstStyle>
            <a:lvl1pPr>
              <a:defRPr sz="2600">
                <a:latin typeface="Arial"/>
              </a:defRPr>
            </a:lvl1pPr>
            <a:lvl2pPr>
              <a:defRPr sz="2400">
                <a:latin typeface="Arial"/>
              </a:defRPr>
            </a:lvl2pPr>
            <a:lvl3pPr>
              <a:defRPr sz="2200">
                <a:latin typeface="Arial"/>
              </a:defRPr>
            </a:lvl3pPr>
            <a:lvl4pPr>
              <a:defRPr sz="1800">
                <a:latin typeface="Arial"/>
              </a:defRPr>
            </a:lvl4pPr>
            <a:lvl5pPr>
              <a:defRPr sz="1600">
                <a:latin typeface="Arial"/>
              </a:defRPr>
            </a:lvl5pPr>
          </a:lstStyle>
          <a:p>
            <a:pPr lvl="0"/>
            <a:r>
              <a:rPr lang="nb-NO" dirty="0"/>
              <a:t>Click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4031B244-5DE1-884A-885B-F03223C1AA86}" type="datetimeFigureOut">
              <a:rPr lang="en-US" smtClean="0"/>
              <a:t>6/20/2019</a:t>
            </a:fld>
            <a:endParaRPr lang="en-US" dirty="0"/>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dirty="0"/>
          </a:p>
        </p:txBody>
      </p:sp>
    </p:spTree>
    <p:extLst>
      <p:ext uri="{BB962C8B-B14F-4D97-AF65-F5344CB8AC3E}">
        <p14:creationId xmlns:p14="http://schemas.microsoft.com/office/powerpoint/2010/main" val="179968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Bilde 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661" y="-18917"/>
            <a:ext cx="9250066" cy="217734"/>
          </a:xfrm>
          <a:prstGeom prst="rect">
            <a:avLst/>
          </a:prstGeom>
        </p:spPr>
      </p:pic>
      <p:sp>
        <p:nvSpPr>
          <p:cNvPr id="13" name="Rectangle 9"/>
          <p:cNvSpPr/>
          <p:nvPr userDrawn="1"/>
        </p:nvSpPr>
        <p:spPr>
          <a:xfrm>
            <a:off x="0" y="6356352"/>
            <a:ext cx="9144000" cy="501648"/>
          </a:xfrm>
          <a:prstGeom prst="rect">
            <a:avLst/>
          </a:prstGeom>
          <a:solidFill>
            <a:srgbClr val="735DD7">
              <a:alpha val="6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Bilde 13"/>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41538" y="6356352"/>
            <a:ext cx="1409534" cy="493235"/>
          </a:xfrm>
          <a:prstGeom prst="rect">
            <a:avLst/>
          </a:prstGeom>
        </p:spPr>
      </p:pic>
      <p:pic>
        <p:nvPicPr>
          <p:cNvPr id="15" name="Bilde 14"/>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080856" y="6474499"/>
            <a:ext cx="1788569" cy="282605"/>
          </a:xfrm>
          <a:prstGeom prst="rect">
            <a:avLst/>
          </a:prstGeom>
        </p:spPr>
      </p:pic>
    </p:spTree>
    <p:extLst>
      <p:ext uri="{BB962C8B-B14F-4D97-AF65-F5344CB8AC3E}">
        <p14:creationId xmlns:p14="http://schemas.microsoft.com/office/powerpoint/2010/main" val="3624152270"/>
      </p:ext>
    </p:extLst>
  </p:cSld>
  <p:clrMap bg1="lt1" tx1="dk1" bg2="lt2" tx2="dk2" accent1="accent1" accent2="accent2" accent3="accent3" accent4="accent4" accent5="accent5" accent6="accent6" hlink="hlink" folHlink="folHlink"/>
  <p:sldLayoutIdLst>
    <p:sldLayoutId id="2147483667" r:id="rId1"/>
    <p:sldLayoutId id="2147483649" r:id="rId2"/>
    <p:sldLayoutId id="2147483663" r:id="rId3"/>
    <p:sldLayoutId id="2147483650" r:id="rId4"/>
    <p:sldLayoutId id="2147483668"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0" i="0" kern="1200" baseline="0">
          <a:solidFill>
            <a:schemeClr val="tx1"/>
          </a:solidFill>
          <a:latin typeface="Georgia"/>
          <a:ea typeface="+mn-ea"/>
          <a:cs typeface="Georgia"/>
        </a:defRPr>
      </a:lvl1pPr>
      <a:lvl2pPr marL="742950" indent="-285750" algn="l" defTabSz="457200" rtl="0" eaLnBrk="1" latinLnBrk="0" hangingPunct="1">
        <a:spcBef>
          <a:spcPct val="20000"/>
        </a:spcBef>
        <a:buFont typeface="Arial"/>
        <a:buChar char="–"/>
        <a:defRPr sz="2800" b="0" i="0" kern="1200" baseline="0">
          <a:solidFill>
            <a:schemeClr val="tx1"/>
          </a:solidFill>
          <a:latin typeface="Georgia"/>
          <a:ea typeface="+mn-ea"/>
          <a:cs typeface="+mn-cs"/>
        </a:defRPr>
      </a:lvl2pPr>
      <a:lvl3pPr marL="1143000" indent="-228600" algn="l" defTabSz="457200" rtl="0" eaLnBrk="1" latinLnBrk="0" hangingPunct="1">
        <a:spcBef>
          <a:spcPct val="20000"/>
        </a:spcBef>
        <a:buFont typeface="Arial"/>
        <a:buChar char="•"/>
        <a:defRPr sz="2400" b="0" i="0" kern="1200" baseline="0">
          <a:solidFill>
            <a:schemeClr val="tx1"/>
          </a:solidFill>
          <a:latin typeface="Georgia"/>
          <a:ea typeface="+mn-ea"/>
          <a:cs typeface="+mn-cs"/>
        </a:defRPr>
      </a:lvl3pPr>
      <a:lvl4pPr marL="1600200" indent="-228600" algn="l" defTabSz="457200" rtl="0" eaLnBrk="1" latinLnBrk="0" hangingPunct="1">
        <a:spcBef>
          <a:spcPct val="20000"/>
        </a:spcBef>
        <a:buFont typeface="Arial"/>
        <a:buChar char="–"/>
        <a:defRPr sz="2000" b="0" i="0" kern="1200" baseline="0">
          <a:solidFill>
            <a:schemeClr val="tx1"/>
          </a:solidFill>
          <a:latin typeface="Georgia"/>
          <a:ea typeface="+mn-ea"/>
          <a:cs typeface="+mn-cs"/>
        </a:defRPr>
      </a:lvl4pPr>
      <a:lvl5pPr marL="2057400" indent="-228600" algn="l" defTabSz="457200" rtl="0" eaLnBrk="1" latinLnBrk="0" hangingPunct="1">
        <a:spcBef>
          <a:spcPct val="20000"/>
        </a:spcBef>
        <a:buFont typeface="Arial"/>
        <a:buChar char="»"/>
        <a:defRPr sz="2000" b="0" i="0" kern="1200" baseline="0">
          <a:solidFill>
            <a:schemeClr val="tx1"/>
          </a:solidFill>
          <a:latin typeface="Georgi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2290" y="1401855"/>
            <a:ext cx="184666" cy="369332"/>
          </a:xfrm>
          <a:prstGeom prst="rect">
            <a:avLst/>
          </a:prstGeom>
          <a:noFill/>
        </p:spPr>
        <p:txBody>
          <a:bodyPr wrap="none" rtlCol="0">
            <a:spAutoFit/>
          </a:bodyPr>
          <a:lstStyle/>
          <a:p>
            <a:endParaRPr lang="en-US" dirty="0"/>
          </a:p>
        </p:txBody>
      </p:sp>
      <p:sp>
        <p:nvSpPr>
          <p:cNvPr id="5" name="Title 1"/>
          <p:cNvSpPr txBox="1">
            <a:spLocks/>
          </p:cNvSpPr>
          <p:nvPr/>
        </p:nvSpPr>
        <p:spPr>
          <a:xfrm>
            <a:off x="452063" y="4345969"/>
            <a:ext cx="8239874" cy="2815117"/>
          </a:xfrm>
          <a:prstGeom prst="rect">
            <a:avLst/>
          </a:prstGeom>
        </p:spPr>
        <p:txBody>
          <a:bodyPr anchor="t"/>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b-NO" sz="3200" dirty="0">
                <a:latin typeface="Georgia"/>
              </a:rPr>
              <a:t>KURS FOR </a:t>
            </a:r>
            <a:r>
              <a:rPr lang="nb-NO" sz="3200" dirty="0" smtClean="0">
                <a:latin typeface="Georgia"/>
              </a:rPr>
              <a:t>STEMMESTYRE</a:t>
            </a:r>
            <a:r>
              <a:rPr lang="nb-NO" sz="3200" dirty="0">
                <a:latin typeface="Georgia"/>
              </a:rPr>
              <a:t>, </a:t>
            </a:r>
            <a:r>
              <a:rPr lang="nb-NO" sz="3200" dirty="0" smtClean="0">
                <a:latin typeface="Georgia"/>
              </a:rPr>
              <a:t>VALSTYRE, VALFUNKSJONÆRAR M.FL.</a:t>
            </a:r>
            <a:endParaRPr lang="nb-NO" sz="3200" dirty="0">
              <a:latin typeface="Georgia"/>
            </a:endParaRPr>
          </a:p>
        </p:txBody>
      </p:sp>
      <p:pic>
        <p:nvPicPr>
          <p:cNvPr id="2" name="Picture 5">
            <a:extLst>
              <a:ext uri="{FF2B5EF4-FFF2-40B4-BE49-F238E27FC236}">
                <a16:creationId xmlns:a16="http://schemas.microsoft.com/office/drawing/2014/main" id="{562CFC17-57E3-4D31-A90B-7C6C49B95202}"/>
              </a:ext>
            </a:extLst>
          </p:cNvPr>
          <p:cNvPicPr>
            <a:picLocks noChangeAspect="1"/>
          </p:cNvPicPr>
          <p:nvPr/>
        </p:nvPicPr>
        <p:blipFill>
          <a:blip r:embed="rId3"/>
          <a:stretch>
            <a:fillRect/>
          </a:stretch>
        </p:blipFill>
        <p:spPr>
          <a:xfrm>
            <a:off x="1892877" y="1674787"/>
            <a:ext cx="5730586" cy="2131630"/>
          </a:xfrm>
          <a:prstGeom prst="rect">
            <a:avLst/>
          </a:prstGeom>
        </p:spPr>
      </p:pic>
      <p:sp>
        <p:nvSpPr>
          <p:cNvPr id="3" name="Rektangel 2"/>
          <p:cNvSpPr/>
          <p:nvPr/>
        </p:nvSpPr>
        <p:spPr>
          <a:xfrm>
            <a:off x="4450812" y="3244334"/>
            <a:ext cx="1436279" cy="369332"/>
          </a:xfrm>
          <a:prstGeom prst="rect">
            <a:avLst/>
          </a:prstGeom>
        </p:spPr>
        <p:txBody>
          <a:bodyPr wrap="square">
            <a:spAutoFit/>
          </a:bodyPr>
          <a:lstStyle/>
          <a:p>
            <a:r>
              <a:rPr lang="nb-NO" dirty="0"/>
              <a:t> </a:t>
            </a:r>
            <a:endParaRPr lang="nn-NO" dirty="0"/>
          </a:p>
        </p:txBody>
      </p:sp>
      <p:sp>
        <p:nvSpPr>
          <p:cNvPr id="6" name="Rektangel 5"/>
          <p:cNvSpPr/>
          <p:nvPr/>
        </p:nvSpPr>
        <p:spPr>
          <a:xfrm>
            <a:off x="397370" y="6059453"/>
            <a:ext cx="1044773" cy="307777"/>
          </a:xfrm>
          <a:prstGeom prst="rect">
            <a:avLst/>
          </a:prstGeom>
        </p:spPr>
        <p:txBody>
          <a:bodyPr wrap="none">
            <a:spAutoFit/>
          </a:bodyPr>
          <a:lstStyle/>
          <a:p>
            <a:r>
              <a:rPr lang="nb-NO" sz="1400" dirty="0"/>
              <a:t> Versjon </a:t>
            </a:r>
            <a:r>
              <a:rPr lang="nb-NO" sz="1400" dirty="0" smtClean="0"/>
              <a:t>1.1</a:t>
            </a:r>
            <a:endParaRPr lang="nn-NO" sz="1400" dirty="0"/>
          </a:p>
        </p:txBody>
      </p:sp>
    </p:spTree>
    <p:extLst>
      <p:ext uri="{BB962C8B-B14F-4D97-AF65-F5344CB8AC3E}">
        <p14:creationId xmlns:p14="http://schemas.microsoft.com/office/powerpoint/2010/main" val="1161159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Rettleiing av </a:t>
            </a:r>
            <a:r>
              <a:rPr lang="nb-NO" dirty="0" err="1"/>
              <a:t>veljarar</a:t>
            </a:r>
            <a:endParaRPr lang="nb-NO" dirty="0"/>
          </a:p>
        </p:txBody>
      </p:sp>
      <p:sp>
        <p:nvSpPr>
          <p:cNvPr id="3" name="Plassholder for innhold 2"/>
          <p:cNvSpPr>
            <a:spLocks noGrp="1"/>
          </p:cNvSpPr>
          <p:nvPr>
            <p:ph idx="1"/>
          </p:nvPr>
        </p:nvSpPr>
        <p:spPr/>
        <p:txBody>
          <a:bodyPr/>
          <a:lstStyle/>
          <a:p>
            <a:r>
              <a:rPr lang="nn-NO" sz="2000" dirty="0"/>
              <a:t>Dette skal veljaren gjere:</a:t>
            </a:r>
          </a:p>
          <a:p>
            <a:pPr lvl="1"/>
            <a:r>
              <a:rPr lang="nn-NO" sz="1800" dirty="0"/>
              <a:t>Veljaren skal usett og i einerom (i </a:t>
            </a:r>
            <a:r>
              <a:rPr lang="nn-NO" sz="1800" dirty="0" err="1"/>
              <a:t>stemmeavlukke</a:t>
            </a:r>
            <a:r>
              <a:rPr lang="nn-NO" sz="1800" dirty="0"/>
              <a:t>, bak </a:t>
            </a:r>
            <a:r>
              <a:rPr lang="nn-NO" sz="1800" dirty="0" err="1"/>
              <a:t>skillevegg</a:t>
            </a:r>
            <a:r>
              <a:rPr lang="nn-NO" sz="1800" dirty="0"/>
              <a:t>, i eige rom e.l.) velje ei liste for kvart av vala og brette lista. Veljaren kan også velje å stemme i berre eitt av vala.</a:t>
            </a:r>
          </a:p>
          <a:p>
            <a:pPr lvl="1"/>
            <a:r>
              <a:rPr lang="nn-NO" sz="1800" dirty="0"/>
              <a:t>Veljaren kjem så til stemmemottakar, identifiserer seg og får eventuell vidare rettleiing her.</a:t>
            </a:r>
          </a:p>
          <a:p>
            <a:pPr lvl="1"/>
            <a:r>
              <a:rPr lang="nn-NO" sz="1800" dirty="0"/>
              <a:t>Om stemmegivinga kan godkjennast, skal stemmesetlane stemplast av stemmemottakaren.</a:t>
            </a:r>
          </a:p>
          <a:p>
            <a:pPr lvl="1"/>
            <a:r>
              <a:rPr lang="nn-NO" sz="1800" dirty="0"/>
              <a:t>Veljaren legg sjølv dei stempla stemmesetlane i urna.</a:t>
            </a:r>
          </a:p>
        </p:txBody>
      </p:sp>
      <p:sp>
        <p:nvSpPr>
          <p:cNvPr id="4" name="Plassholder for tekst 3"/>
          <p:cNvSpPr>
            <a:spLocks noGrp="1"/>
          </p:cNvSpPr>
          <p:nvPr>
            <p:ph type="body" sz="quarter" idx="12"/>
          </p:nvPr>
        </p:nvSpPr>
        <p:spPr>
          <a:xfrm>
            <a:off x="7742106" y="302465"/>
            <a:ext cx="1658748" cy="369888"/>
          </a:xfrm>
        </p:spPr>
        <p:txBody>
          <a:bodyPr/>
          <a:lstStyle/>
          <a:p>
            <a:r>
              <a:rPr lang="nb-NO" dirty="0"/>
              <a:t>§§ 9-4, 10-4</a:t>
            </a:r>
          </a:p>
        </p:txBody>
      </p:sp>
    </p:spTree>
    <p:extLst>
      <p:ext uri="{BB962C8B-B14F-4D97-AF65-F5344CB8AC3E}">
        <p14:creationId xmlns:p14="http://schemas.microsoft.com/office/powerpoint/2010/main" val="250380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chor="t"/>
          <a:lstStyle/>
          <a:p>
            <a:r>
              <a:rPr lang="nb-NO" dirty="0" err="1"/>
              <a:t>Endringar</a:t>
            </a:r>
            <a:r>
              <a:rPr lang="nb-NO" dirty="0"/>
              <a:t> på </a:t>
            </a:r>
            <a:r>
              <a:rPr lang="nb-NO" dirty="0" err="1"/>
              <a:t>stemmesetelen</a:t>
            </a:r>
          </a:p>
        </p:txBody>
      </p:sp>
      <p:sp>
        <p:nvSpPr>
          <p:cNvPr id="3" name="Plassholder for innhold 2"/>
          <p:cNvSpPr>
            <a:spLocks noGrp="1"/>
          </p:cNvSpPr>
          <p:nvPr>
            <p:ph idx="1"/>
          </p:nvPr>
        </p:nvSpPr>
        <p:spPr/>
        <p:txBody>
          <a:bodyPr anchor="t"/>
          <a:lstStyle/>
          <a:p>
            <a:pPr marL="400050"/>
            <a:r>
              <a:rPr lang="nn-NO" sz="2000" dirty="0"/>
              <a:t>Veljaren kan </a:t>
            </a:r>
            <a:r>
              <a:rPr lang="nn-NO" sz="2000" dirty="0" smtClean="0"/>
              <a:t>gi </a:t>
            </a:r>
            <a:r>
              <a:rPr lang="nn-NO" sz="2000" dirty="0"/>
              <a:t>ei ekstra personstemme til inntil tre av kandidatane på lista ved å sette eit merke ved namnet til kandidaten.</a:t>
            </a:r>
          </a:p>
          <a:p>
            <a:pPr marL="400050"/>
            <a:r>
              <a:rPr lang="nn-NO" sz="2000" dirty="0"/>
              <a:t>Veljaren kan ved fleirtalsval skrive inn inntil tre </a:t>
            </a:r>
            <a:r>
              <a:rPr lang="nn-NO" sz="2000" dirty="0" smtClean="0"/>
              <a:t>andre </a:t>
            </a:r>
            <a:r>
              <a:rPr lang="nn-NO" sz="2000" dirty="0"/>
              <a:t>valbare kandidatar. Desse får ei personstemme kvar. Dette gjeld berre ved val av sokneråd.</a:t>
            </a:r>
          </a:p>
          <a:p>
            <a:pPr marL="400050"/>
            <a:r>
              <a:rPr lang="nn-NO" sz="2000" dirty="0"/>
              <a:t>Veljaren kan ved forholdstalsval </a:t>
            </a:r>
            <a:r>
              <a:rPr lang="nn-NO" sz="2000" dirty="0" smtClean="0"/>
              <a:t>gi </a:t>
            </a:r>
            <a:r>
              <a:rPr lang="nn-NO" sz="2000" dirty="0"/>
              <a:t>inntil tre «slengarar» til kandidatar </a:t>
            </a:r>
            <a:r>
              <a:rPr lang="nn-NO" sz="2000" dirty="0" smtClean="0"/>
              <a:t>frå </a:t>
            </a:r>
            <a:r>
              <a:rPr lang="nn-NO" sz="2000" dirty="0"/>
              <a:t>ei anna liste ved å føre opp namnet i eit eige felt. Då får kvar kandidat ei personstemme og lista gjev ei listestemme per </a:t>
            </a:r>
            <a:r>
              <a:rPr lang="nn-NO" sz="2000" dirty="0" smtClean="0"/>
              <a:t>slengar </a:t>
            </a:r>
            <a:r>
              <a:rPr lang="nn-NO" sz="2000" dirty="0"/>
              <a:t>til vedkommande liste.</a:t>
            </a:r>
          </a:p>
          <a:p>
            <a:pPr marL="400050"/>
            <a:r>
              <a:rPr lang="nn-NO" sz="2000" dirty="0"/>
              <a:t>Andre endringar tel ikkje med ved valoppgjeret.</a:t>
            </a:r>
          </a:p>
          <a:p>
            <a:pPr marL="0" indent="0">
              <a:buNone/>
            </a:pPr>
            <a:endParaRPr lang="nn-NO" dirty="0"/>
          </a:p>
        </p:txBody>
      </p:sp>
      <p:sp>
        <p:nvSpPr>
          <p:cNvPr id="4" name="Plassholder for tekst 3"/>
          <p:cNvSpPr>
            <a:spLocks noGrp="1"/>
          </p:cNvSpPr>
          <p:nvPr>
            <p:ph type="body" sz="quarter" idx="12"/>
          </p:nvPr>
        </p:nvSpPr>
        <p:spPr>
          <a:xfrm>
            <a:off x="7407667" y="302464"/>
            <a:ext cx="1859623" cy="868789"/>
          </a:xfrm>
        </p:spPr>
        <p:txBody>
          <a:bodyPr/>
          <a:lstStyle/>
          <a:p>
            <a:r>
              <a:rPr lang="nb-NO" dirty="0"/>
              <a:t>§§ 7-8 (2), 8-2</a:t>
            </a:r>
          </a:p>
        </p:txBody>
      </p:sp>
    </p:spTree>
    <p:extLst>
      <p:ext uri="{BB962C8B-B14F-4D97-AF65-F5344CB8AC3E}">
        <p14:creationId xmlns:p14="http://schemas.microsoft.com/office/powerpoint/2010/main" val="19917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Stemmerett</a:t>
            </a:r>
          </a:p>
        </p:txBody>
      </p:sp>
      <p:sp>
        <p:nvSpPr>
          <p:cNvPr id="4" name="Plassholder for tekst 3"/>
          <p:cNvSpPr>
            <a:spLocks noGrp="1"/>
          </p:cNvSpPr>
          <p:nvPr>
            <p:ph type="body" sz="quarter" idx="12"/>
          </p:nvPr>
        </p:nvSpPr>
        <p:spPr/>
        <p:txBody>
          <a:bodyPr/>
          <a:lstStyle/>
          <a:p>
            <a:r>
              <a:rPr lang="nb-NO" dirty="0"/>
              <a:t>§§ 2-1, 2-2</a:t>
            </a:r>
          </a:p>
        </p:txBody>
      </p:sp>
      <p:sp>
        <p:nvSpPr>
          <p:cNvPr id="3" name="Plassholder for innhold 2"/>
          <p:cNvSpPr>
            <a:spLocks noGrp="1"/>
          </p:cNvSpPr>
          <p:nvPr>
            <p:ph idx="1"/>
          </p:nvPr>
        </p:nvSpPr>
        <p:spPr/>
        <p:txBody>
          <a:bodyPr/>
          <a:lstStyle/>
          <a:p>
            <a:r>
              <a:rPr lang="nn-NO" sz="2400" dirty="0"/>
              <a:t>Ved val av sokneråd: Stemmerett har alle som</a:t>
            </a:r>
          </a:p>
          <a:p>
            <a:pPr lvl="1"/>
            <a:r>
              <a:rPr lang="nn-NO" sz="2000" dirty="0"/>
              <a:t>vil ha fylt 15 år i løpet av året,</a:t>
            </a:r>
          </a:p>
          <a:p>
            <a:pPr lvl="1"/>
            <a:r>
              <a:rPr lang="nn-NO" sz="2000" dirty="0"/>
              <a:t>er medlem av Den norske kyrkja, og</a:t>
            </a:r>
          </a:p>
          <a:p>
            <a:pPr lvl="1"/>
            <a:r>
              <a:rPr lang="nn-NO" sz="2000" dirty="0"/>
              <a:t>bur i soknet</a:t>
            </a:r>
          </a:p>
          <a:p>
            <a:pPr lvl="1"/>
            <a:endParaRPr lang="nn-NO" sz="2000" dirty="0"/>
          </a:p>
          <a:p>
            <a:r>
              <a:rPr lang="nn-NO" sz="2400" dirty="0"/>
              <a:t>Ved val av bispedømmeråd og Kyrkjemøtet: Stemmerett har alle som</a:t>
            </a:r>
          </a:p>
          <a:p>
            <a:pPr lvl="1"/>
            <a:r>
              <a:rPr lang="nn-NO" sz="2000" dirty="0"/>
              <a:t>vil ha fylt 15 år i løpet av året,</a:t>
            </a:r>
          </a:p>
          <a:p>
            <a:pPr lvl="1"/>
            <a:r>
              <a:rPr lang="nn-NO" sz="2000" dirty="0"/>
              <a:t>er medlem av Den norske kyrkja,</a:t>
            </a:r>
          </a:p>
          <a:p>
            <a:pPr lvl="1"/>
            <a:r>
              <a:rPr lang="nn-NO" sz="2000" dirty="0"/>
              <a:t>bur i soknet, og</a:t>
            </a:r>
          </a:p>
          <a:p>
            <a:pPr lvl="1"/>
            <a:r>
              <a:rPr lang="nn-NO" sz="2000" dirty="0"/>
              <a:t>ikkje har stemmerett som prest eller lek kyrkjeleg tilsett</a:t>
            </a:r>
          </a:p>
          <a:p>
            <a:pPr lvl="1"/>
            <a:endParaRPr lang="nn-NO" sz="2000" dirty="0"/>
          </a:p>
        </p:txBody>
      </p:sp>
    </p:spTree>
    <p:extLst>
      <p:ext uri="{BB962C8B-B14F-4D97-AF65-F5344CB8AC3E}">
        <p14:creationId xmlns:p14="http://schemas.microsoft.com/office/powerpoint/2010/main" val="2342973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Kven som kan </a:t>
            </a:r>
            <a:r>
              <a:rPr lang="nb-NO" dirty="0" err="1" smtClean="0"/>
              <a:t>veljast</a:t>
            </a:r>
            <a:endParaRPr lang="nb-NO" dirty="0"/>
          </a:p>
        </p:txBody>
      </p:sp>
      <p:sp>
        <p:nvSpPr>
          <p:cNvPr id="4" name="Plassholder for tekst 3"/>
          <p:cNvSpPr>
            <a:spLocks noGrp="1"/>
          </p:cNvSpPr>
          <p:nvPr>
            <p:ph type="body" sz="quarter" idx="12"/>
          </p:nvPr>
        </p:nvSpPr>
        <p:spPr/>
        <p:txBody>
          <a:bodyPr/>
          <a:lstStyle/>
          <a:p>
            <a:r>
              <a:rPr lang="nb-NO" dirty="0"/>
              <a:t>§§ 3-1, 3-2</a:t>
            </a:r>
          </a:p>
        </p:txBody>
      </p:sp>
      <p:sp>
        <p:nvSpPr>
          <p:cNvPr id="5" name="Plassholder for innhold 2"/>
          <p:cNvSpPr txBox="1">
            <a:spLocks/>
          </p:cNvSpPr>
          <p:nvPr/>
        </p:nvSpPr>
        <p:spPr>
          <a:xfrm>
            <a:off x="457200" y="1594345"/>
            <a:ext cx="8229600" cy="4235463"/>
          </a:xfrm>
          <a:prstGeom prst="rect">
            <a:avLst/>
          </a:prstGeom>
        </p:spPr>
        <p:txBody>
          <a:bodyPr/>
          <a:lstStyle>
            <a:lvl1pPr marL="342900" indent="-342900" algn="l" defTabSz="457200" rtl="0" eaLnBrk="1" latinLnBrk="0" hangingPunct="1">
              <a:spcBef>
                <a:spcPct val="20000"/>
              </a:spcBef>
              <a:buFont typeface="Arial"/>
              <a:buChar char="•"/>
              <a:defRPr sz="2600" b="0" i="0" kern="1200" baseline="0">
                <a:solidFill>
                  <a:schemeClr val="tx1"/>
                </a:solidFill>
                <a:latin typeface="Arial"/>
                <a:ea typeface="+mn-ea"/>
                <a:cs typeface="Georgia"/>
              </a:defRPr>
            </a:lvl1pPr>
            <a:lvl2pPr marL="742950" indent="-285750" algn="l" defTabSz="457200" rtl="0" eaLnBrk="1" latinLnBrk="0" hangingPunct="1">
              <a:spcBef>
                <a:spcPct val="20000"/>
              </a:spcBef>
              <a:buFont typeface="Arial"/>
              <a:buChar char="–"/>
              <a:defRPr sz="2400" b="0" i="0" kern="1200" baseline="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200" b="0" i="0" kern="1200" baseline="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1800" b="0" i="0" kern="1200" baseline="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1600" b="0" i="0" kern="1200" baseline="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b-NO" sz="2400" dirty="0"/>
              <a:t>Ved val av sokneråd: </a:t>
            </a:r>
            <a:r>
              <a:rPr lang="nb-NO" sz="2400" dirty="0" err="1"/>
              <a:t>Valbar</a:t>
            </a:r>
            <a:r>
              <a:rPr lang="nb-NO" sz="2400" dirty="0"/>
              <a:t> er alle som</a:t>
            </a:r>
          </a:p>
          <a:p>
            <a:pPr lvl="1"/>
            <a:r>
              <a:rPr lang="nb-NO" sz="2000" dirty="0"/>
              <a:t>har stemmerett ved val av sokneråd, og</a:t>
            </a:r>
          </a:p>
          <a:p>
            <a:pPr lvl="1"/>
            <a:r>
              <a:rPr lang="nb-NO" sz="2000" dirty="0"/>
              <a:t>vil ha fylt 18 år i løpet av året</a:t>
            </a:r>
          </a:p>
          <a:p>
            <a:pPr lvl="1"/>
            <a:endParaRPr lang="nb-NO" sz="2000" dirty="0"/>
          </a:p>
          <a:p>
            <a:r>
              <a:rPr lang="nb-NO" sz="2400" dirty="0"/>
              <a:t>Ved valg av </a:t>
            </a:r>
            <a:r>
              <a:rPr lang="nb-NO" sz="2400" dirty="0" err="1" smtClean="0"/>
              <a:t>bispedømeråd</a:t>
            </a:r>
            <a:r>
              <a:rPr lang="nb-NO" sz="2400" dirty="0" smtClean="0"/>
              <a:t> </a:t>
            </a:r>
            <a:r>
              <a:rPr lang="nb-NO" sz="2400" dirty="0"/>
              <a:t>og </a:t>
            </a:r>
            <a:r>
              <a:rPr lang="nb-NO" sz="2400" dirty="0" err="1"/>
              <a:t>Kyrkjemøtet</a:t>
            </a:r>
            <a:r>
              <a:rPr lang="nb-NO" sz="2400" dirty="0"/>
              <a:t>: </a:t>
            </a:r>
            <a:r>
              <a:rPr lang="nb-NO" sz="2400" dirty="0" err="1"/>
              <a:t>Valbar</a:t>
            </a:r>
            <a:r>
              <a:rPr lang="nb-NO" sz="2400" dirty="0"/>
              <a:t> er alle som</a:t>
            </a:r>
          </a:p>
          <a:p>
            <a:pPr lvl="1"/>
            <a:r>
              <a:rPr lang="nb-NO" sz="2000" dirty="0"/>
              <a:t>har stemmerett ved val av </a:t>
            </a:r>
            <a:r>
              <a:rPr lang="nb-NO" sz="2000" dirty="0" err="1" smtClean="0"/>
              <a:t>bispedømeråd</a:t>
            </a:r>
            <a:r>
              <a:rPr lang="nb-NO" sz="2000" dirty="0" smtClean="0"/>
              <a:t> </a:t>
            </a:r>
            <a:r>
              <a:rPr lang="nb-NO" sz="2000" dirty="0"/>
              <a:t>og </a:t>
            </a:r>
            <a:r>
              <a:rPr lang="nb-NO" sz="2000" dirty="0" err="1"/>
              <a:t>Kyrkjemøtet</a:t>
            </a:r>
            <a:r>
              <a:rPr lang="nb-NO" sz="2000" dirty="0"/>
              <a:t>,</a:t>
            </a:r>
          </a:p>
          <a:p>
            <a:pPr lvl="1"/>
            <a:r>
              <a:rPr lang="nb-NO" sz="2000" dirty="0"/>
              <a:t>vil ha fylt 18 år i løpet av året,</a:t>
            </a:r>
          </a:p>
          <a:p>
            <a:pPr lvl="1"/>
            <a:r>
              <a:rPr lang="nb-NO" sz="2000" dirty="0"/>
              <a:t>ikke er tilsett ved </a:t>
            </a:r>
            <a:r>
              <a:rPr lang="nb-NO" sz="2000" dirty="0" err="1" smtClean="0"/>
              <a:t>bispedømekontor</a:t>
            </a:r>
            <a:r>
              <a:rPr lang="nb-NO" sz="2000" dirty="0" smtClean="0"/>
              <a:t> </a:t>
            </a:r>
            <a:r>
              <a:rPr lang="nb-NO" sz="2000" dirty="0"/>
              <a:t>i ei stilling på over 15 </a:t>
            </a:r>
            <a:r>
              <a:rPr lang="nb-NO" sz="2000" dirty="0" err="1" smtClean="0"/>
              <a:t>timar</a:t>
            </a:r>
            <a:r>
              <a:rPr lang="nb-NO" sz="2000" dirty="0" smtClean="0"/>
              <a:t> </a:t>
            </a:r>
            <a:r>
              <a:rPr lang="nb-NO" sz="2000" dirty="0"/>
              <a:t>i </a:t>
            </a:r>
            <a:r>
              <a:rPr lang="nb-NO" sz="2000" dirty="0" err="1"/>
              <a:t>veka</a:t>
            </a:r>
            <a:r>
              <a:rPr lang="nb-NO" sz="2000" dirty="0"/>
              <a:t>, og</a:t>
            </a:r>
          </a:p>
          <a:p>
            <a:pPr lvl="1"/>
            <a:r>
              <a:rPr lang="nb-NO" sz="2000" dirty="0" err="1"/>
              <a:t>ikkje</a:t>
            </a:r>
            <a:r>
              <a:rPr lang="nb-NO" sz="2000" dirty="0"/>
              <a:t> er tilsett i </a:t>
            </a:r>
            <a:r>
              <a:rPr lang="nb-NO" sz="2000" dirty="0" err="1"/>
              <a:t>Kyrkjerådet</a:t>
            </a:r>
            <a:endParaRPr lang="nb-NO" sz="2000" dirty="0"/>
          </a:p>
          <a:p>
            <a:pPr lvl="1"/>
            <a:endParaRPr lang="nb-NO" sz="2000" dirty="0"/>
          </a:p>
        </p:txBody>
      </p:sp>
    </p:spTree>
    <p:extLst>
      <p:ext uri="{BB962C8B-B14F-4D97-AF65-F5344CB8AC3E}">
        <p14:creationId xmlns:p14="http://schemas.microsoft.com/office/powerpoint/2010/main" val="222222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Legitimasjon</a:t>
            </a:r>
          </a:p>
        </p:txBody>
      </p:sp>
      <p:sp>
        <p:nvSpPr>
          <p:cNvPr id="3" name="Plassholder for innhold 2"/>
          <p:cNvSpPr>
            <a:spLocks noGrp="1"/>
          </p:cNvSpPr>
          <p:nvPr>
            <p:ph idx="1"/>
          </p:nvPr>
        </p:nvSpPr>
        <p:spPr/>
        <p:txBody>
          <a:bodyPr/>
          <a:lstStyle/>
          <a:p>
            <a:r>
              <a:rPr lang="nn-NO" sz="2800" dirty="0">
                <a:latin typeface="Calibri" panose="020F0502020204030204" pitchFamily="34" charset="0"/>
              </a:rPr>
              <a:t>Eksempel på gyldig legitimasjon:</a:t>
            </a:r>
          </a:p>
          <a:p>
            <a:pPr lvl="1"/>
            <a:r>
              <a:rPr lang="nn-NO" dirty="0">
                <a:latin typeface="Calibri" panose="020F0502020204030204" pitchFamily="34" charset="0"/>
              </a:rPr>
              <a:t>Pass </a:t>
            </a:r>
          </a:p>
          <a:p>
            <a:pPr lvl="1"/>
            <a:r>
              <a:rPr lang="nn-NO" dirty="0">
                <a:latin typeface="Calibri" panose="020F0502020204030204" pitchFamily="34" charset="0"/>
              </a:rPr>
              <a:t>Førarkort </a:t>
            </a:r>
          </a:p>
          <a:p>
            <a:pPr lvl="1"/>
            <a:r>
              <a:rPr lang="nn-NO" dirty="0">
                <a:latin typeface="Calibri" panose="020F0502020204030204" pitchFamily="34" charset="0"/>
              </a:rPr>
              <a:t>Bankkort m/bilete </a:t>
            </a:r>
          </a:p>
          <a:p>
            <a:pPr lvl="1"/>
            <a:r>
              <a:rPr lang="nn-NO" dirty="0">
                <a:latin typeface="Calibri" panose="020F0502020204030204" pitchFamily="34" charset="0"/>
              </a:rPr>
              <a:t>Andre ID-kort må minst innehalde </a:t>
            </a:r>
            <a:r>
              <a:rPr lang="nn-NO" dirty="0" smtClean="0">
                <a:latin typeface="Calibri" panose="020F0502020204030204" pitchFamily="34" charset="0"/>
              </a:rPr>
              <a:t>namnet </a:t>
            </a:r>
            <a:r>
              <a:rPr lang="nn-NO" dirty="0">
                <a:latin typeface="Calibri" panose="020F0502020204030204" pitchFamily="34" charset="0"/>
              </a:rPr>
              <a:t>på veljaren, fødselsdato og bilete</a:t>
            </a:r>
          </a:p>
          <a:p>
            <a:pPr>
              <a:buFont typeface="Arial" panose="020B0604020202020204" pitchFamily="34" charset="0"/>
              <a:buChar char="•"/>
            </a:pPr>
            <a:r>
              <a:rPr lang="nn-NO" sz="2800" dirty="0" smtClean="0">
                <a:latin typeface="Calibri" panose="020F0502020204030204" pitchFamily="34" charset="0"/>
              </a:rPr>
              <a:t>Viss </a:t>
            </a:r>
            <a:r>
              <a:rPr lang="nn-NO" sz="2800" dirty="0">
                <a:latin typeface="Calibri" panose="020F0502020204030204" pitchFamily="34" charset="0"/>
              </a:rPr>
              <a:t>veljaren ikkje kan legitimere seg, og ikkje er kjend for stemmemottakaren, kan ikkje </a:t>
            </a:r>
            <a:r>
              <a:rPr lang="nn-NO" sz="2800" dirty="0" smtClean="0">
                <a:latin typeface="Calibri" panose="020F0502020204030204" pitchFamily="34" charset="0"/>
              </a:rPr>
              <a:t>vedkommande </a:t>
            </a:r>
            <a:r>
              <a:rPr lang="nn-NO" sz="2800" dirty="0">
                <a:latin typeface="Calibri" panose="020F0502020204030204" pitchFamily="34" charset="0"/>
              </a:rPr>
              <a:t>stemme</a:t>
            </a:r>
          </a:p>
          <a:p>
            <a:endParaRPr lang="nn-NO" dirty="0"/>
          </a:p>
        </p:txBody>
      </p:sp>
      <p:sp>
        <p:nvSpPr>
          <p:cNvPr id="4" name="Plassholder for tekst 3"/>
          <p:cNvSpPr>
            <a:spLocks noGrp="1"/>
          </p:cNvSpPr>
          <p:nvPr>
            <p:ph type="body" sz="quarter" idx="12"/>
          </p:nvPr>
        </p:nvSpPr>
        <p:spPr>
          <a:xfrm>
            <a:off x="7288040" y="302465"/>
            <a:ext cx="1709779" cy="369888"/>
          </a:xfrm>
        </p:spPr>
        <p:txBody>
          <a:bodyPr/>
          <a:lstStyle/>
          <a:p>
            <a:r>
              <a:rPr lang="nb-NO" dirty="0"/>
              <a:t>§§ 9-4, 10-4</a:t>
            </a:r>
          </a:p>
        </p:txBody>
      </p:sp>
    </p:spTree>
    <p:extLst>
      <p:ext uri="{BB962C8B-B14F-4D97-AF65-F5344CB8AC3E}">
        <p14:creationId xmlns:p14="http://schemas.microsoft.com/office/powerpoint/2010/main" val="713663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Mottak av førehandsstemmer: </a:t>
            </a:r>
            <a:r>
              <a:rPr lang="nb-NO" sz="2400" dirty="0" err="1"/>
              <a:t>veljar</a:t>
            </a:r>
            <a:r>
              <a:rPr lang="nb-NO" sz="2400" dirty="0"/>
              <a:t> som er i </a:t>
            </a:r>
            <a:r>
              <a:rPr lang="nb-NO" sz="2400" dirty="0" err="1"/>
              <a:t>manntalet</a:t>
            </a:r>
            <a:r>
              <a:rPr lang="nb-NO" sz="2400" dirty="0"/>
              <a:t> </a:t>
            </a:r>
            <a:r>
              <a:rPr lang="nb-NO" sz="2400" b="1" dirty="0"/>
              <a:t>i soknet</a:t>
            </a:r>
            <a:endParaRPr lang="nb-NO" sz="2800" b="1" dirty="0"/>
          </a:p>
        </p:txBody>
      </p:sp>
      <p:sp>
        <p:nvSpPr>
          <p:cNvPr id="3" name="Plassholder for innhold 2"/>
          <p:cNvSpPr>
            <a:spLocks noGrp="1"/>
          </p:cNvSpPr>
          <p:nvPr>
            <p:ph idx="1"/>
          </p:nvPr>
        </p:nvSpPr>
        <p:spPr>
          <a:xfrm>
            <a:off x="457200" y="1787703"/>
            <a:ext cx="8229600" cy="4047961"/>
          </a:xfrm>
        </p:spPr>
        <p:txBody>
          <a:bodyPr/>
          <a:lstStyle/>
          <a:p>
            <a:r>
              <a:rPr lang="nn-NO" sz="1600" dirty="0"/>
              <a:t>Veljaren skal usett og i einerom ha bretta saman stemmesetlane før </a:t>
            </a:r>
            <a:r>
              <a:rPr lang="nn-NO" sz="1600" dirty="0" smtClean="0"/>
              <a:t>han eller ho går til stemmemottakaren.</a:t>
            </a:r>
            <a:endParaRPr lang="nn-NO" sz="1600" dirty="0"/>
          </a:p>
          <a:p>
            <a:r>
              <a:rPr lang="nn-NO" sz="1600" dirty="0"/>
              <a:t>Veljaren skal legitimere seg om han eller ho ikkje allereie er kjend for </a:t>
            </a:r>
            <a:r>
              <a:rPr lang="nn-NO" sz="1600" dirty="0" smtClean="0"/>
              <a:t>stemmemottakaren.</a:t>
            </a:r>
            <a:endParaRPr lang="nn-NO" sz="1600" dirty="0"/>
          </a:p>
          <a:p>
            <a:r>
              <a:rPr lang="nn-NO" sz="1600" dirty="0"/>
              <a:t>Stemmesetlane stemplast, og veljaren legg dei sjølv i kvar sin stemmesetelkonvolutt: Farga for val til </a:t>
            </a:r>
            <a:r>
              <a:rPr lang="nn-NO" sz="1600" dirty="0" smtClean="0"/>
              <a:t>bispedømeråd </a:t>
            </a:r>
            <a:r>
              <a:rPr lang="nn-NO" sz="1600" dirty="0"/>
              <a:t>og Kyrkjemøtet, og kvit for val av </a:t>
            </a:r>
            <a:r>
              <a:rPr lang="nn-NO" sz="1600" dirty="0" smtClean="0"/>
              <a:t>sokneråd.</a:t>
            </a:r>
            <a:endParaRPr lang="nn-NO" sz="1600" dirty="0"/>
          </a:p>
          <a:p>
            <a:r>
              <a:rPr lang="nn-NO" sz="1600" dirty="0"/>
              <a:t>Stemmemottakaren legg stemmesetelkonvoluttane og valkortet i omslagskonvolutt.</a:t>
            </a:r>
          </a:p>
          <a:p>
            <a:pPr lvl="1"/>
            <a:r>
              <a:rPr lang="nn-NO" sz="1400" dirty="0"/>
              <a:t>Om veljaren ikkje har med valkortet, skal veljaren påføre namn, fødselsdato og adresse på omslagskonvolutten.</a:t>
            </a:r>
          </a:p>
          <a:p>
            <a:r>
              <a:rPr lang="nn-NO" sz="1600" dirty="0"/>
              <a:t>Stemmemottakar skriv på tid og stad for stemmegivinga på omslagskonvolutten og skriv under på den.</a:t>
            </a:r>
          </a:p>
          <a:p>
            <a:r>
              <a:rPr lang="nn-NO" sz="1600" dirty="0"/>
              <a:t>Stemmemottakaren skriv inn mottatt stemmegiving i soknet på et eige skjema.</a:t>
            </a:r>
          </a:p>
          <a:p>
            <a:r>
              <a:rPr lang="nn-NO" sz="1600" dirty="0"/>
              <a:t>Veljaren legg sjølv omslagskonvolutten i urna.</a:t>
            </a:r>
          </a:p>
          <a:p>
            <a:endParaRPr lang="nn-NO" sz="1600" dirty="0"/>
          </a:p>
        </p:txBody>
      </p:sp>
      <p:sp>
        <p:nvSpPr>
          <p:cNvPr id="4" name="Plassholder for tekst 3"/>
          <p:cNvSpPr>
            <a:spLocks noGrp="1"/>
          </p:cNvSpPr>
          <p:nvPr>
            <p:ph type="body" sz="quarter" idx="12"/>
          </p:nvPr>
        </p:nvSpPr>
        <p:spPr/>
        <p:txBody>
          <a:bodyPr/>
          <a:lstStyle/>
          <a:p>
            <a:r>
              <a:rPr lang="nb-NO" dirty="0"/>
              <a:t>§ 9-4</a:t>
            </a:r>
          </a:p>
        </p:txBody>
      </p:sp>
    </p:spTree>
    <p:extLst>
      <p:ext uri="{BB962C8B-B14F-4D97-AF65-F5344CB8AC3E}">
        <p14:creationId xmlns:p14="http://schemas.microsoft.com/office/powerpoint/2010/main" val="2465092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672353"/>
            <a:ext cx="8540619" cy="932266"/>
          </a:xfrm>
        </p:spPr>
        <p:txBody>
          <a:bodyPr/>
          <a:lstStyle/>
          <a:p>
            <a:r>
              <a:rPr lang="nb-NO" dirty="0"/>
              <a:t>Mottak av førehandsstemmer: </a:t>
            </a:r>
            <a:r>
              <a:rPr lang="nb-NO" sz="2400" dirty="0" err="1"/>
              <a:t>Veljar</a:t>
            </a:r>
            <a:r>
              <a:rPr lang="nb-NO" sz="2400" dirty="0"/>
              <a:t> som er i </a:t>
            </a:r>
            <a:r>
              <a:rPr lang="nb-NO" sz="2400" dirty="0" err="1"/>
              <a:t>manntalet</a:t>
            </a:r>
            <a:r>
              <a:rPr lang="nb-NO" sz="2400" dirty="0"/>
              <a:t> i </a:t>
            </a:r>
            <a:r>
              <a:rPr lang="nb-NO" sz="2400" b="1" dirty="0"/>
              <a:t>anna sokn</a:t>
            </a:r>
          </a:p>
        </p:txBody>
      </p:sp>
      <p:sp>
        <p:nvSpPr>
          <p:cNvPr id="3" name="Plassholder for innhold 2"/>
          <p:cNvSpPr>
            <a:spLocks noGrp="1"/>
          </p:cNvSpPr>
          <p:nvPr>
            <p:ph idx="1"/>
          </p:nvPr>
        </p:nvSpPr>
        <p:spPr>
          <a:xfrm>
            <a:off x="457200" y="1787703"/>
            <a:ext cx="8229600" cy="4047961"/>
          </a:xfrm>
        </p:spPr>
        <p:txBody>
          <a:bodyPr/>
          <a:lstStyle/>
          <a:p>
            <a:r>
              <a:rPr lang="nn-NO" sz="1600" dirty="0"/>
              <a:t>Om veljaren ikkje har med stemmesetlar frå riktig </a:t>
            </a:r>
            <a:r>
              <a:rPr lang="nn-NO" sz="1600" dirty="0" smtClean="0"/>
              <a:t>sokn/bispedøme</a:t>
            </a:r>
            <a:r>
              <a:rPr lang="nn-NO" sz="1600" dirty="0"/>
              <a:t>, kan dette skrivast ut frå kyrkjevalet.no. Blanke ark kan </a:t>
            </a:r>
            <a:r>
              <a:rPr lang="nn-NO" sz="1600" dirty="0" smtClean="0"/>
              <a:t>også </a:t>
            </a:r>
            <a:r>
              <a:rPr lang="nn-NO" sz="1600" dirty="0"/>
              <a:t>nyttast, sjå valhandboka.</a:t>
            </a:r>
          </a:p>
          <a:p>
            <a:r>
              <a:rPr lang="nn-NO" sz="1600" dirty="0"/>
              <a:t>Veljaren skal usett og i einerom ha bretta saman stemmesetlane før </a:t>
            </a:r>
            <a:r>
              <a:rPr lang="nn-NO" sz="1600" dirty="0" err="1"/>
              <a:t>før</a:t>
            </a:r>
            <a:r>
              <a:rPr lang="nn-NO" sz="1600" dirty="0"/>
              <a:t> han eller ho går til stemmemottakaren. </a:t>
            </a:r>
            <a:endParaRPr lang="nn-NO" sz="1600" dirty="0" smtClean="0"/>
          </a:p>
          <a:p>
            <a:r>
              <a:rPr lang="nn-NO" sz="1600" dirty="0" smtClean="0"/>
              <a:t>Veljaren </a:t>
            </a:r>
            <a:r>
              <a:rPr lang="nn-NO" sz="1600" dirty="0"/>
              <a:t>skal legitimere seg om han eller ho ikkje allereie er kjend for stemmemottakaren</a:t>
            </a:r>
          </a:p>
          <a:p>
            <a:r>
              <a:rPr lang="nn-NO" sz="1600" dirty="0"/>
              <a:t>Stemmesetlane </a:t>
            </a:r>
            <a:r>
              <a:rPr lang="nn-NO" sz="1600" dirty="0" smtClean="0"/>
              <a:t>skal stemplast</a:t>
            </a:r>
            <a:r>
              <a:rPr lang="nn-NO" sz="1600" dirty="0"/>
              <a:t>, og veljaren legg dei sjølv i kvar sin stemmesetelkonvolutt: Farga for val til bispedømmeråd og Kyrkjemøtet, og kvit for val av sokneråd</a:t>
            </a:r>
          </a:p>
          <a:p>
            <a:r>
              <a:rPr lang="nn-NO" sz="1600" dirty="0"/>
              <a:t>Stemmemottakaren legg stemmesetelkonvoluttane og valkortet i omslagskonvolutt.</a:t>
            </a:r>
          </a:p>
          <a:p>
            <a:pPr lvl="1"/>
            <a:r>
              <a:rPr lang="nn-NO" sz="1400" dirty="0"/>
              <a:t>Om veljaren ikkje har med valkortet, skal veljaren påføre namn, fødselsdato og adresse på omslagskonvolutten.</a:t>
            </a:r>
          </a:p>
          <a:p>
            <a:r>
              <a:rPr lang="nn-NO" sz="1600" dirty="0"/>
              <a:t>Stemmemottakar skriv på tid og stad for stemmegivinga på omslagskonvolutten og skriv under på den.</a:t>
            </a:r>
          </a:p>
          <a:p>
            <a:r>
              <a:rPr lang="nn-NO" sz="1600" dirty="0"/>
              <a:t>Stemmemottakaren skriv inn mottatt stemmegiving til anna sokn på eit eige skjema.</a:t>
            </a:r>
          </a:p>
          <a:p>
            <a:r>
              <a:rPr lang="nn-NO" sz="1600" dirty="0"/>
              <a:t>Stemmegivinga </a:t>
            </a:r>
            <a:r>
              <a:rPr lang="nn-NO" sz="1600" dirty="0" smtClean="0"/>
              <a:t>skal sendast </a:t>
            </a:r>
            <a:r>
              <a:rPr lang="nn-NO" sz="1600" dirty="0"/>
              <a:t>så raskt som mogleg til riktig sokn i sendingskonvolutt.</a:t>
            </a:r>
          </a:p>
          <a:p>
            <a:pPr marL="0" indent="0">
              <a:buNone/>
            </a:pPr>
            <a:endParaRPr lang="nn-NO" sz="1600" dirty="0"/>
          </a:p>
        </p:txBody>
      </p:sp>
      <p:sp>
        <p:nvSpPr>
          <p:cNvPr id="4" name="Plassholder for tekst 3"/>
          <p:cNvSpPr>
            <a:spLocks noGrp="1"/>
          </p:cNvSpPr>
          <p:nvPr>
            <p:ph type="body" sz="quarter" idx="12"/>
          </p:nvPr>
        </p:nvSpPr>
        <p:spPr/>
        <p:txBody>
          <a:bodyPr/>
          <a:lstStyle/>
          <a:p>
            <a:r>
              <a:rPr lang="nb-NO" dirty="0"/>
              <a:t>§ 9-4</a:t>
            </a:r>
          </a:p>
        </p:txBody>
      </p:sp>
    </p:spTree>
    <p:extLst>
      <p:ext uri="{BB962C8B-B14F-4D97-AF65-F5344CB8AC3E}">
        <p14:creationId xmlns:p14="http://schemas.microsoft.com/office/powerpoint/2010/main" val="929043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Opning</a:t>
            </a:r>
            <a:r>
              <a:rPr lang="nb-NO" dirty="0"/>
              <a:t> av </a:t>
            </a:r>
            <a:r>
              <a:rPr lang="nb-NO" dirty="0" err="1"/>
              <a:t>valtinget</a:t>
            </a:r>
            <a:endParaRPr lang="nb-NO" dirty="0"/>
          </a:p>
        </p:txBody>
      </p:sp>
      <p:sp>
        <p:nvSpPr>
          <p:cNvPr id="3" name="Plassholder for innhold 2"/>
          <p:cNvSpPr>
            <a:spLocks noGrp="1"/>
          </p:cNvSpPr>
          <p:nvPr>
            <p:ph idx="1"/>
          </p:nvPr>
        </p:nvSpPr>
        <p:spPr/>
        <p:txBody>
          <a:bodyPr/>
          <a:lstStyle/>
          <a:p>
            <a:pPr>
              <a:buNone/>
            </a:pPr>
            <a:r>
              <a:rPr lang="nn-NO" sz="2400" dirty="0" smtClean="0"/>
              <a:t>Stemmestyreleiar </a:t>
            </a:r>
            <a:r>
              <a:rPr lang="nn-NO" sz="2400" dirty="0"/>
              <a:t>opnar valtinget presis på det kunngjorde tidspunktet for opning på (søndag 8. og) måndag 9. september og avsluttar valtinget </a:t>
            </a:r>
            <a:r>
              <a:rPr lang="nn-NO" sz="2400" dirty="0" smtClean="0"/>
              <a:t>på </a:t>
            </a:r>
            <a:r>
              <a:rPr lang="nn-NO" sz="2400" dirty="0"/>
              <a:t>(søndag </a:t>
            </a:r>
            <a:r>
              <a:rPr lang="nn-NO" sz="2400" dirty="0" smtClean="0"/>
              <a:t>og) måndag.</a:t>
            </a:r>
            <a:endParaRPr lang="nn-NO" sz="2400" dirty="0"/>
          </a:p>
          <a:p>
            <a:pPr>
              <a:buNone/>
            </a:pPr>
            <a:r>
              <a:rPr lang="nn-NO" sz="2400" b="1" dirty="0"/>
              <a:t>Opningserklæring: </a:t>
            </a:r>
          </a:p>
          <a:p>
            <a:pPr>
              <a:buFontTx/>
              <a:buNone/>
            </a:pPr>
            <a:r>
              <a:rPr lang="nn-NO" sz="2400" dirty="0"/>
              <a:t>	</a:t>
            </a:r>
            <a:r>
              <a:rPr lang="nn-NO" sz="2400" i="1" dirty="0"/>
              <a:t>”Med dette erklærer eg valtinget i ................ stemmekrets i … sokn ved kyrkjevalet 2019 for opna. Stemmegivinga kan ta til.”</a:t>
            </a:r>
          </a:p>
          <a:p>
            <a:endParaRPr lang="nn-NO" dirty="0"/>
          </a:p>
        </p:txBody>
      </p:sp>
      <p:sp>
        <p:nvSpPr>
          <p:cNvPr id="4" name="Plassholder for tekst 3"/>
          <p:cNvSpPr>
            <a:spLocks noGrp="1"/>
          </p:cNvSpPr>
          <p:nvPr>
            <p:ph type="body" sz="quarter" idx="12"/>
          </p:nvPr>
        </p:nvSpPr>
        <p:spPr/>
        <p:txBody>
          <a:bodyPr/>
          <a:lstStyle/>
          <a:p>
            <a:r>
              <a:rPr lang="nb-NO" dirty="0"/>
              <a:t>§ 10-4</a:t>
            </a:r>
          </a:p>
        </p:txBody>
      </p:sp>
    </p:spTree>
    <p:extLst>
      <p:ext uri="{BB962C8B-B14F-4D97-AF65-F5344CB8AC3E}">
        <p14:creationId xmlns:p14="http://schemas.microsoft.com/office/powerpoint/2010/main" val="1267942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Mottak av stemmer på valting</a:t>
            </a:r>
          </a:p>
        </p:txBody>
      </p:sp>
      <p:sp>
        <p:nvSpPr>
          <p:cNvPr id="4" name="Plassholder for tekst 3"/>
          <p:cNvSpPr>
            <a:spLocks noGrp="1"/>
          </p:cNvSpPr>
          <p:nvPr>
            <p:ph type="body" sz="quarter" idx="12"/>
          </p:nvPr>
        </p:nvSpPr>
        <p:spPr/>
        <p:txBody>
          <a:bodyPr/>
          <a:lstStyle/>
          <a:p>
            <a:r>
              <a:rPr lang="nb-NO" dirty="0"/>
              <a:t>§ 10-4</a:t>
            </a:r>
          </a:p>
        </p:txBody>
      </p:sp>
      <p:sp>
        <p:nvSpPr>
          <p:cNvPr id="5" name="Plassholder for innhold 2"/>
          <p:cNvSpPr>
            <a:spLocks noGrp="1"/>
          </p:cNvSpPr>
          <p:nvPr>
            <p:ph idx="1"/>
          </p:nvPr>
        </p:nvSpPr>
        <p:spPr>
          <a:xfrm>
            <a:off x="457200" y="1787703"/>
            <a:ext cx="8229600" cy="4047961"/>
          </a:xfrm>
        </p:spPr>
        <p:txBody>
          <a:bodyPr/>
          <a:lstStyle/>
          <a:p>
            <a:r>
              <a:rPr lang="nn-NO" sz="2000" dirty="0"/>
              <a:t>Veljaren skal usett og i einerom ha bretta saman stemmesetlane før </a:t>
            </a:r>
            <a:r>
              <a:rPr lang="nn-NO" sz="2000" dirty="0" smtClean="0"/>
              <a:t>han </a:t>
            </a:r>
            <a:r>
              <a:rPr lang="nn-NO" sz="2000" dirty="0"/>
              <a:t>eller ho går til stemmemottakaren. </a:t>
            </a:r>
            <a:endParaRPr lang="nn-NO" sz="2000" dirty="0" smtClean="0"/>
          </a:p>
          <a:p>
            <a:r>
              <a:rPr lang="nn-NO" sz="2000" dirty="0" smtClean="0"/>
              <a:t>Veljaren </a:t>
            </a:r>
            <a:r>
              <a:rPr lang="nn-NO" sz="2000" dirty="0"/>
              <a:t>skal legitimere seg om han eller ho ikkje allereie er kjend for stemmemottakaren</a:t>
            </a:r>
          </a:p>
          <a:p>
            <a:r>
              <a:rPr lang="nb-NO" sz="2000" dirty="0" err="1"/>
              <a:t>Stemmemottakaren</a:t>
            </a:r>
            <a:r>
              <a:rPr lang="nb-NO" sz="2000" dirty="0"/>
              <a:t> finn </a:t>
            </a:r>
            <a:r>
              <a:rPr lang="nb-NO" sz="2000" dirty="0" err="1"/>
              <a:t>veljaren</a:t>
            </a:r>
            <a:r>
              <a:rPr lang="nb-NO" sz="2000" dirty="0"/>
              <a:t> i </a:t>
            </a:r>
            <a:r>
              <a:rPr lang="nb-NO" sz="2000" dirty="0" err="1"/>
              <a:t>manntalet</a:t>
            </a:r>
            <a:r>
              <a:rPr lang="nb-NO" sz="2000" dirty="0"/>
              <a:t> og </a:t>
            </a:r>
            <a:r>
              <a:rPr lang="nb-NO" sz="2000" dirty="0" err="1"/>
              <a:t>kryssar</a:t>
            </a:r>
            <a:r>
              <a:rPr lang="nb-NO" sz="2000" dirty="0"/>
              <a:t> av.</a:t>
            </a:r>
          </a:p>
          <a:p>
            <a:pPr lvl="1"/>
            <a:r>
              <a:rPr lang="nb-NO" sz="1800" dirty="0"/>
              <a:t>Om </a:t>
            </a:r>
            <a:r>
              <a:rPr lang="nb-NO" sz="1800" dirty="0" err="1"/>
              <a:t>veljaren</a:t>
            </a:r>
            <a:r>
              <a:rPr lang="nb-NO" sz="1800" dirty="0"/>
              <a:t> har markering i </a:t>
            </a:r>
            <a:r>
              <a:rPr lang="nb-NO" sz="1800" dirty="0" err="1"/>
              <a:t>manntalet</a:t>
            </a:r>
            <a:r>
              <a:rPr lang="nb-NO" sz="1800" dirty="0"/>
              <a:t> på at han eller ho har stemmerett som prest eller lek </a:t>
            </a:r>
            <a:r>
              <a:rPr lang="nb-NO" sz="1800" dirty="0" err="1"/>
              <a:t>kyrkjeleg</a:t>
            </a:r>
            <a:r>
              <a:rPr lang="nb-NO" sz="1800" dirty="0"/>
              <a:t> tilsett, skal </a:t>
            </a:r>
            <a:r>
              <a:rPr lang="nb-NO" sz="1800" dirty="0" err="1"/>
              <a:t>veljaren</a:t>
            </a:r>
            <a:r>
              <a:rPr lang="nb-NO" sz="1800" dirty="0"/>
              <a:t> </a:t>
            </a:r>
            <a:r>
              <a:rPr lang="nb-NO" sz="1800" dirty="0" err="1" smtClean="0"/>
              <a:t>berre</a:t>
            </a:r>
            <a:r>
              <a:rPr lang="nb-NO" sz="1800" dirty="0" smtClean="0"/>
              <a:t> </a:t>
            </a:r>
            <a:r>
              <a:rPr lang="nb-NO" sz="1800" dirty="0"/>
              <a:t>levere </a:t>
            </a:r>
            <a:r>
              <a:rPr lang="nb-NO" sz="1800" dirty="0" err="1"/>
              <a:t>stemmesetel</a:t>
            </a:r>
            <a:r>
              <a:rPr lang="nb-NO" sz="1800" dirty="0"/>
              <a:t> for val til sokneråd.</a:t>
            </a:r>
          </a:p>
          <a:p>
            <a:pPr lvl="1"/>
            <a:r>
              <a:rPr lang="nb-NO" sz="1800" dirty="0"/>
              <a:t>Om </a:t>
            </a:r>
            <a:r>
              <a:rPr lang="nb-NO" sz="1800" dirty="0" err="1"/>
              <a:t>veljaren</a:t>
            </a:r>
            <a:r>
              <a:rPr lang="nb-NO" sz="1800" dirty="0"/>
              <a:t> </a:t>
            </a:r>
            <a:r>
              <a:rPr lang="nb-NO" sz="1800" dirty="0" err="1"/>
              <a:t>ikkje</a:t>
            </a:r>
            <a:r>
              <a:rPr lang="nb-NO" sz="1800" dirty="0"/>
              <a:t> står i </a:t>
            </a:r>
            <a:r>
              <a:rPr lang="nb-NO" sz="1800" dirty="0" err="1"/>
              <a:t>manntalet</a:t>
            </a:r>
            <a:r>
              <a:rPr lang="nb-NO" sz="1800" dirty="0"/>
              <a:t>, sjå </a:t>
            </a:r>
            <a:r>
              <a:rPr lang="nb-NO" sz="1800" dirty="0" err="1"/>
              <a:t>valhandboka</a:t>
            </a:r>
            <a:r>
              <a:rPr lang="nb-NO" sz="1800" dirty="0"/>
              <a:t> kapittel 8.8.4.</a:t>
            </a:r>
          </a:p>
          <a:p>
            <a:r>
              <a:rPr lang="nb-NO" sz="2000" dirty="0" err="1"/>
              <a:t>Stemmesetlane</a:t>
            </a:r>
            <a:r>
              <a:rPr lang="nb-NO" sz="2000" dirty="0"/>
              <a:t> </a:t>
            </a:r>
            <a:r>
              <a:rPr lang="nb-NO" sz="2000" dirty="0" smtClean="0"/>
              <a:t>skal </a:t>
            </a:r>
            <a:r>
              <a:rPr lang="nb-NO" sz="2000" dirty="0" err="1" smtClean="0"/>
              <a:t>stemplast</a:t>
            </a:r>
            <a:r>
              <a:rPr lang="nb-NO" sz="2000" dirty="0"/>
              <a:t>.</a:t>
            </a:r>
          </a:p>
          <a:p>
            <a:r>
              <a:rPr lang="nb-NO" sz="2000" dirty="0" err="1"/>
              <a:t>Veljaren</a:t>
            </a:r>
            <a:r>
              <a:rPr lang="nb-NO" sz="2000" dirty="0"/>
              <a:t> legg </a:t>
            </a:r>
            <a:r>
              <a:rPr lang="nb-NO" sz="2000" dirty="0" err="1"/>
              <a:t>sjølv</a:t>
            </a:r>
            <a:r>
              <a:rPr lang="nb-NO" sz="2000" dirty="0"/>
              <a:t> </a:t>
            </a:r>
            <a:r>
              <a:rPr lang="nb-NO" sz="2000" dirty="0" err="1"/>
              <a:t>stemmesetlane</a:t>
            </a:r>
            <a:r>
              <a:rPr lang="nb-NO" sz="2000" dirty="0"/>
              <a:t> i urna.</a:t>
            </a:r>
          </a:p>
        </p:txBody>
      </p:sp>
    </p:spTree>
    <p:extLst>
      <p:ext uri="{BB962C8B-B14F-4D97-AF65-F5344CB8AC3E}">
        <p14:creationId xmlns:p14="http://schemas.microsoft.com/office/powerpoint/2010/main" val="200644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Stemmeavlukka må </a:t>
            </a:r>
            <a:r>
              <a:rPr lang="nb-NO" dirty="0" err="1"/>
              <a:t>sjekkast</a:t>
            </a:r>
            <a:r>
              <a:rPr lang="nb-NO" dirty="0"/>
              <a:t> </a:t>
            </a:r>
            <a:r>
              <a:rPr lang="nb-NO" dirty="0" err="1" smtClean="0"/>
              <a:t>jamleg</a:t>
            </a:r>
            <a:endParaRPr lang="nb-NO" dirty="0"/>
          </a:p>
        </p:txBody>
      </p:sp>
      <p:sp>
        <p:nvSpPr>
          <p:cNvPr id="3" name="Plassholder for innhold 2"/>
          <p:cNvSpPr>
            <a:spLocks noGrp="1"/>
          </p:cNvSpPr>
          <p:nvPr>
            <p:ph idx="1"/>
          </p:nvPr>
        </p:nvSpPr>
        <p:spPr/>
        <p:txBody>
          <a:bodyPr/>
          <a:lstStyle/>
          <a:p>
            <a:endParaRPr lang="nb-NO" dirty="0"/>
          </a:p>
          <a:p>
            <a:r>
              <a:rPr lang="nb-NO" dirty="0"/>
              <a:t>Sjekk at det er:</a:t>
            </a:r>
          </a:p>
          <a:p>
            <a:pPr lvl="1"/>
            <a:r>
              <a:rPr lang="nb-NO" dirty="0" err="1"/>
              <a:t>Stemmesetlar</a:t>
            </a:r>
            <a:r>
              <a:rPr lang="nb-NO" dirty="0"/>
              <a:t> til alle lister</a:t>
            </a:r>
          </a:p>
          <a:p>
            <a:pPr lvl="1"/>
            <a:r>
              <a:rPr lang="nb-NO" dirty="0" err="1"/>
              <a:t>Stemmesetlane</a:t>
            </a:r>
            <a:r>
              <a:rPr lang="nb-NO" dirty="0"/>
              <a:t> ligg på riktig stad</a:t>
            </a:r>
          </a:p>
          <a:p>
            <a:pPr lvl="1"/>
            <a:r>
              <a:rPr lang="nb-NO" dirty="0" err="1"/>
              <a:t>Pennar</a:t>
            </a:r>
            <a:r>
              <a:rPr lang="nb-NO" dirty="0"/>
              <a:t> i alle avlukka</a:t>
            </a:r>
          </a:p>
          <a:p>
            <a:pPr lvl="1"/>
            <a:r>
              <a:rPr lang="nb-NO" dirty="0"/>
              <a:t>Fjern alt som </a:t>
            </a:r>
            <a:r>
              <a:rPr lang="nb-NO" dirty="0" err="1"/>
              <a:t>ikkje</a:t>
            </a:r>
            <a:r>
              <a:rPr lang="nb-NO" dirty="0"/>
              <a:t> høyrer til i avlukka</a:t>
            </a:r>
          </a:p>
          <a:p>
            <a:endParaRPr lang="nb-NO" dirty="0"/>
          </a:p>
        </p:txBody>
      </p:sp>
      <p:sp>
        <p:nvSpPr>
          <p:cNvPr id="4" name="Plassholder for tekst 3"/>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377127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Tema</a:t>
            </a:r>
          </a:p>
        </p:txBody>
      </p:sp>
      <p:sp>
        <p:nvSpPr>
          <p:cNvPr id="3" name="Content Placeholder 2"/>
          <p:cNvSpPr>
            <a:spLocks noGrp="1"/>
          </p:cNvSpPr>
          <p:nvPr>
            <p:ph idx="1"/>
          </p:nvPr>
        </p:nvSpPr>
        <p:spPr>
          <a:xfrm>
            <a:off x="457200" y="1600201"/>
            <a:ext cx="8229600" cy="4094017"/>
          </a:xfrm>
        </p:spPr>
        <p:txBody>
          <a:bodyPr numCol="2" anchor="t"/>
          <a:lstStyle/>
          <a:p>
            <a:r>
              <a:rPr lang="nn-NO" sz="2000" dirty="0"/>
              <a:t>Opningstider og stemmestader</a:t>
            </a:r>
          </a:p>
          <a:p>
            <a:r>
              <a:rPr lang="nn-NO" sz="2000" dirty="0"/>
              <a:t>Hemmeleg val</a:t>
            </a:r>
          </a:p>
          <a:p>
            <a:r>
              <a:rPr lang="nn-NO" sz="2000" dirty="0"/>
              <a:t>Nøytralitet</a:t>
            </a:r>
          </a:p>
          <a:p>
            <a:r>
              <a:rPr lang="nn-NO" sz="2000" dirty="0"/>
              <a:t>Innreiing av vallokalet </a:t>
            </a:r>
          </a:p>
          <a:p>
            <a:r>
              <a:rPr lang="nn-NO" sz="2000" dirty="0"/>
              <a:t>Stemmerett og valbarhet</a:t>
            </a:r>
          </a:p>
          <a:p>
            <a:r>
              <a:rPr lang="nn-NO" sz="2000" dirty="0"/>
              <a:t>Rettleiing i prosedyren for </a:t>
            </a:r>
            <a:r>
              <a:rPr lang="nn-NO" sz="2000" dirty="0" smtClean="0"/>
              <a:t>stemmegiving</a:t>
            </a:r>
            <a:endParaRPr lang="nn-NO" sz="2000" dirty="0"/>
          </a:p>
          <a:p>
            <a:r>
              <a:rPr lang="nn-NO" sz="2000" dirty="0"/>
              <a:t>Førehandsstemmeperioden</a:t>
            </a:r>
          </a:p>
          <a:p>
            <a:r>
              <a:rPr lang="nn-NO" sz="2000" dirty="0"/>
              <a:t>Valting</a:t>
            </a:r>
          </a:p>
          <a:p>
            <a:r>
              <a:rPr lang="nn-NO" sz="2000" dirty="0"/>
              <a:t>Handsaming av stemmesetlar i særskilt omslag</a:t>
            </a:r>
          </a:p>
          <a:p>
            <a:r>
              <a:rPr lang="nn-NO" sz="2000" dirty="0"/>
              <a:t>Godkjenning av stemmegivingar og stemmesetlar</a:t>
            </a:r>
          </a:p>
          <a:p>
            <a:r>
              <a:rPr lang="nn-NO" sz="2000" dirty="0"/>
              <a:t>Handsaming av klager</a:t>
            </a:r>
          </a:p>
          <a:p>
            <a:r>
              <a:rPr lang="nn-NO" sz="2000" dirty="0"/>
              <a:t>Foreløpig oppteljing</a:t>
            </a:r>
          </a:p>
          <a:p>
            <a:r>
              <a:rPr lang="nn-NO" sz="2000" dirty="0"/>
              <a:t>Endeleg oppteljing</a:t>
            </a:r>
          </a:p>
          <a:p>
            <a:r>
              <a:rPr lang="nn-NO" sz="2000" dirty="0"/>
              <a:t>Mandatfordeling og valoppgjer</a:t>
            </a:r>
          </a:p>
          <a:p>
            <a:r>
              <a:rPr lang="nn-NO" sz="2000" dirty="0"/>
              <a:t>Rapportering av oppteljing</a:t>
            </a:r>
          </a:p>
          <a:p>
            <a:r>
              <a:rPr lang="nn-NO" sz="2000" dirty="0"/>
              <a:t>Vidaresending og oppbevaring av stemmesetlar</a:t>
            </a:r>
          </a:p>
          <a:p>
            <a:r>
              <a:rPr lang="nn-NO" sz="2000" dirty="0"/>
              <a:t>Kunngjeringar</a:t>
            </a:r>
          </a:p>
          <a:p>
            <a:r>
              <a:rPr lang="nn-NO" sz="2000" dirty="0"/>
              <a:t>Sjekklister</a:t>
            </a:r>
          </a:p>
        </p:txBody>
      </p:sp>
    </p:spTree>
    <p:extLst>
      <p:ext uri="{BB962C8B-B14F-4D97-AF65-F5344CB8AC3E}">
        <p14:creationId xmlns:p14="http://schemas.microsoft.com/office/powerpoint/2010/main" val="815389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ECCEED-6F18-477B-B2D3-043297D367A2}"/>
              </a:ext>
            </a:extLst>
          </p:cNvPr>
          <p:cNvSpPr>
            <a:spLocks noGrp="1"/>
          </p:cNvSpPr>
          <p:nvPr>
            <p:ph type="title"/>
          </p:nvPr>
        </p:nvSpPr>
        <p:spPr/>
        <p:txBody>
          <a:bodyPr anchor="t"/>
          <a:lstStyle/>
          <a:p>
            <a:r>
              <a:rPr lang="nb-NO" dirty="0" err="1"/>
              <a:t>Forbod</a:t>
            </a:r>
            <a:r>
              <a:rPr lang="nb-NO" dirty="0"/>
              <a:t> mot </a:t>
            </a:r>
            <a:r>
              <a:rPr lang="nb-NO" dirty="0" err="1"/>
              <a:t>valagitasjon</a:t>
            </a:r>
            <a:endParaRPr lang="nb-NO" dirty="0"/>
          </a:p>
        </p:txBody>
      </p:sp>
      <p:sp>
        <p:nvSpPr>
          <p:cNvPr id="3" name="Plassholder for innhold 2">
            <a:extLst>
              <a:ext uri="{FF2B5EF4-FFF2-40B4-BE49-F238E27FC236}">
                <a16:creationId xmlns:a16="http://schemas.microsoft.com/office/drawing/2014/main" id="{350C6A0D-C5D4-42E6-A847-CFDD2768F066}"/>
              </a:ext>
            </a:extLst>
          </p:cNvPr>
          <p:cNvSpPr>
            <a:spLocks noGrp="1"/>
          </p:cNvSpPr>
          <p:nvPr>
            <p:ph idx="1"/>
          </p:nvPr>
        </p:nvSpPr>
        <p:spPr>
          <a:xfrm>
            <a:off x="457200" y="1600201"/>
            <a:ext cx="8229600" cy="4881046"/>
          </a:xfrm>
        </p:spPr>
        <p:txBody>
          <a:bodyPr anchor="t"/>
          <a:lstStyle/>
          <a:p>
            <a:pPr>
              <a:spcBef>
                <a:spcPts val="0"/>
              </a:spcBef>
            </a:pPr>
            <a:r>
              <a:rPr lang="nb-NO" sz="2000" dirty="0">
                <a:cs typeface="Arial"/>
              </a:rPr>
              <a:t>Kva er </a:t>
            </a:r>
            <a:r>
              <a:rPr lang="nb-NO" sz="2000" dirty="0" err="1">
                <a:cs typeface="Arial"/>
              </a:rPr>
              <a:t>valagitasjon</a:t>
            </a:r>
            <a:r>
              <a:rPr lang="nb-NO" sz="2000" dirty="0">
                <a:cs typeface="Arial"/>
              </a:rPr>
              <a:t>?</a:t>
            </a:r>
            <a:endParaRPr lang="en-US" sz="2000" dirty="0">
              <a:cs typeface="Arial"/>
            </a:endParaRPr>
          </a:p>
          <a:p>
            <a:pPr lvl="1">
              <a:spcBef>
                <a:spcPts val="0"/>
              </a:spcBef>
            </a:pPr>
            <a:r>
              <a:rPr lang="nb-NO" sz="2000" dirty="0" err="1">
                <a:cs typeface="Arial"/>
              </a:rPr>
              <a:t>Meiningsytringar</a:t>
            </a:r>
            <a:r>
              <a:rPr lang="nb-NO" sz="2000" dirty="0">
                <a:cs typeface="Arial"/>
              </a:rPr>
              <a:t> for eller mot</a:t>
            </a:r>
            <a:endParaRPr lang="en-US" sz="2000" dirty="0">
              <a:cs typeface="Arial"/>
            </a:endParaRPr>
          </a:p>
          <a:p>
            <a:pPr lvl="2">
              <a:spcBef>
                <a:spcPts val="0"/>
              </a:spcBef>
            </a:pPr>
            <a:r>
              <a:rPr lang="nb-NO" sz="1600" dirty="0">
                <a:cs typeface="Arial"/>
              </a:rPr>
              <a:t>systemet (mellom anna det </a:t>
            </a:r>
            <a:r>
              <a:rPr lang="nb-NO" sz="1600" dirty="0" err="1">
                <a:cs typeface="Arial"/>
              </a:rPr>
              <a:t>kyrkjelege</a:t>
            </a:r>
            <a:r>
              <a:rPr lang="nb-NO" sz="1600" dirty="0">
                <a:cs typeface="Arial"/>
              </a:rPr>
              <a:t> demokratiet og valsystemet)</a:t>
            </a:r>
            <a:endParaRPr lang="en-US" sz="1600" dirty="0">
              <a:cs typeface="Arial"/>
            </a:endParaRPr>
          </a:p>
          <a:p>
            <a:pPr lvl="2">
              <a:spcBef>
                <a:spcPts val="0"/>
              </a:spcBef>
            </a:pPr>
            <a:r>
              <a:rPr lang="nb-NO" sz="1600" dirty="0">
                <a:cs typeface="Arial"/>
              </a:rPr>
              <a:t>nomineringsgrupper og lister</a:t>
            </a:r>
            <a:endParaRPr lang="en-US" sz="1600" dirty="0">
              <a:cs typeface="Arial"/>
            </a:endParaRPr>
          </a:p>
          <a:p>
            <a:pPr lvl="2">
              <a:spcBef>
                <a:spcPts val="0"/>
              </a:spcBef>
            </a:pPr>
            <a:r>
              <a:rPr lang="nb-NO" sz="1600" dirty="0" err="1">
                <a:cs typeface="Arial"/>
              </a:rPr>
              <a:t>oppfatningar</a:t>
            </a:r>
            <a:r>
              <a:rPr lang="nb-NO" sz="1600" dirty="0">
                <a:cs typeface="Arial"/>
              </a:rPr>
              <a:t> eller </a:t>
            </a:r>
            <a:r>
              <a:rPr lang="nb-NO" sz="1600" dirty="0" err="1">
                <a:cs typeface="Arial"/>
              </a:rPr>
              <a:t>personar</a:t>
            </a:r>
            <a:endParaRPr lang="nb-NO" sz="1600" dirty="0">
              <a:cs typeface="Arial"/>
            </a:endParaRPr>
          </a:p>
          <a:p>
            <a:pPr>
              <a:spcBef>
                <a:spcPts val="0"/>
              </a:spcBef>
            </a:pPr>
            <a:r>
              <a:rPr lang="nb-NO" sz="2000" dirty="0">
                <a:cs typeface="Arial"/>
              </a:rPr>
              <a:t>Det</a:t>
            </a:r>
            <a:r>
              <a:rPr lang="nb-NO" sz="2000" dirty="0"/>
              <a:t> er </a:t>
            </a:r>
            <a:r>
              <a:rPr lang="nb-NO" sz="2000" dirty="0" err="1"/>
              <a:t>forbode</a:t>
            </a:r>
            <a:r>
              <a:rPr lang="nb-NO" sz="2000" dirty="0"/>
              <a:t> å agitere i sjølve </a:t>
            </a:r>
            <a:r>
              <a:rPr lang="nb-NO" sz="2000" dirty="0" err="1"/>
              <a:t>vallokalet</a:t>
            </a:r>
            <a:r>
              <a:rPr lang="nb-NO" sz="2000" dirty="0"/>
              <a:t> under både førehandsstemmeperioden og på </a:t>
            </a:r>
            <a:r>
              <a:rPr lang="nb-NO" sz="2000" dirty="0" err="1"/>
              <a:t>valtinget</a:t>
            </a:r>
            <a:endParaRPr lang="en-US" sz="2000" dirty="0">
              <a:cs typeface="Arial"/>
            </a:endParaRPr>
          </a:p>
          <a:p>
            <a:r>
              <a:rPr lang="nb-NO" sz="2000" dirty="0"/>
              <a:t>På </a:t>
            </a:r>
            <a:r>
              <a:rPr lang="nb-NO" sz="2000" dirty="0" err="1"/>
              <a:t>valtinget</a:t>
            </a:r>
            <a:r>
              <a:rPr lang="nb-NO" sz="2000" dirty="0"/>
              <a:t> er det </a:t>
            </a:r>
            <a:r>
              <a:rPr lang="nb-NO" sz="2000" dirty="0" err="1" smtClean="0"/>
              <a:t>dessutan</a:t>
            </a:r>
            <a:r>
              <a:rPr lang="nb-NO" sz="2000" dirty="0" smtClean="0"/>
              <a:t> </a:t>
            </a:r>
            <a:r>
              <a:rPr lang="nb-NO" sz="2000" dirty="0" err="1"/>
              <a:t>forbode</a:t>
            </a:r>
            <a:r>
              <a:rPr lang="nb-NO" sz="2000" dirty="0"/>
              <a:t> å agitere i rom </a:t>
            </a:r>
            <a:r>
              <a:rPr lang="nb-NO" sz="2000" dirty="0" err="1"/>
              <a:t>veljaren</a:t>
            </a:r>
            <a:r>
              <a:rPr lang="nb-NO" sz="2000" dirty="0"/>
              <a:t> må passere for å komme til </a:t>
            </a:r>
            <a:r>
              <a:rPr lang="nb-NO" sz="2000" dirty="0" err="1"/>
              <a:t>vallokalet</a:t>
            </a:r>
            <a:endParaRPr lang="nb-NO" sz="2000" dirty="0"/>
          </a:p>
          <a:p>
            <a:r>
              <a:rPr lang="nb-NO" sz="2000" dirty="0" err="1"/>
              <a:t>Forbodet</a:t>
            </a:r>
            <a:r>
              <a:rPr lang="nb-NO" sz="2000" dirty="0"/>
              <a:t> dekker også </a:t>
            </a:r>
            <a:r>
              <a:rPr lang="nb-NO" sz="2000" dirty="0" err="1"/>
              <a:t>spørreundersøkingar</a:t>
            </a:r>
            <a:r>
              <a:rPr lang="nb-NO" sz="2000" dirty="0"/>
              <a:t>, kontroll med kven som møter opp, innsyn i forbruket av </a:t>
            </a:r>
            <a:r>
              <a:rPr lang="nb-NO" sz="2000" dirty="0" err="1"/>
              <a:t>stemmesetlar</a:t>
            </a:r>
            <a:r>
              <a:rPr lang="nb-NO" sz="2000" dirty="0"/>
              <a:t> m.m.</a:t>
            </a:r>
          </a:p>
          <a:p>
            <a:r>
              <a:rPr lang="nb-NO" sz="2000" dirty="0" err="1"/>
              <a:t>Leiaren</a:t>
            </a:r>
            <a:r>
              <a:rPr lang="nb-NO" sz="2000" dirty="0"/>
              <a:t> av stemmestyret kan bortvise </a:t>
            </a:r>
            <a:r>
              <a:rPr lang="nb-NO" sz="2000" dirty="0" err="1"/>
              <a:t>personar</a:t>
            </a:r>
            <a:r>
              <a:rPr lang="nb-NO" sz="2000" dirty="0"/>
              <a:t> som bryt </a:t>
            </a:r>
            <a:r>
              <a:rPr lang="nb-NO" sz="2000" dirty="0" err="1"/>
              <a:t>desse</a:t>
            </a:r>
            <a:r>
              <a:rPr lang="nb-NO" sz="2000" dirty="0"/>
              <a:t> </a:t>
            </a:r>
            <a:r>
              <a:rPr lang="nb-NO" sz="2000" dirty="0" err="1"/>
              <a:t>reglane</a:t>
            </a:r>
            <a:r>
              <a:rPr lang="nb-NO" sz="2000" dirty="0"/>
              <a:t> eller som på anna måte </a:t>
            </a:r>
            <a:r>
              <a:rPr lang="nb-NO" sz="2000" dirty="0" err="1" smtClean="0"/>
              <a:t>forstyrrar</a:t>
            </a:r>
            <a:r>
              <a:rPr lang="nb-NO" sz="2000" dirty="0" smtClean="0"/>
              <a:t> </a:t>
            </a:r>
            <a:r>
              <a:rPr lang="nb-NO" sz="2000" dirty="0"/>
              <a:t>den </a:t>
            </a:r>
            <a:r>
              <a:rPr lang="nb-NO" sz="2000" dirty="0" err="1"/>
              <a:t>naudsynte</a:t>
            </a:r>
            <a:r>
              <a:rPr lang="nb-NO" sz="2000" dirty="0"/>
              <a:t> ro og orden i </a:t>
            </a:r>
            <a:r>
              <a:rPr lang="nb-NO" sz="2000" dirty="0" err="1"/>
              <a:t>vallokalet</a:t>
            </a:r>
            <a:r>
              <a:rPr lang="nb-NO" sz="2000" dirty="0"/>
              <a:t>. Om </a:t>
            </a:r>
            <a:r>
              <a:rPr lang="nb-NO" sz="2000" dirty="0" err="1"/>
              <a:t>desse</a:t>
            </a:r>
            <a:r>
              <a:rPr lang="nb-NO" sz="2000" dirty="0"/>
              <a:t> kjem tilbake </a:t>
            </a:r>
            <a:r>
              <a:rPr lang="nb-NO" sz="2000" dirty="0" err="1" smtClean="0"/>
              <a:t>utan</a:t>
            </a:r>
            <a:r>
              <a:rPr lang="nb-NO" sz="2000" dirty="0" smtClean="0"/>
              <a:t> </a:t>
            </a:r>
            <a:r>
              <a:rPr lang="nb-NO" sz="2000" dirty="0"/>
              <a:t>å drive </a:t>
            </a:r>
            <a:r>
              <a:rPr lang="nb-NO" sz="2000" dirty="0" err="1"/>
              <a:t>valagitasjon</a:t>
            </a:r>
            <a:r>
              <a:rPr lang="nb-NO" sz="2000" dirty="0"/>
              <a:t> skal </a:t>
            </a:r>
            <a:r>
              <a:rPr lang="nb-NO" sz="2000" dirty="0" err="1"/>
              <a:t>dei</a:t>
            </a:r>
            <a:r>
              <a:rPr lang="nb-NO" sz="2000" dirty="0"/>
              <a:t> få avlegge stemme som normalt.</a:t>
            </a:r>
          </a:p>
        </p:txBody>
      </p:sp>
      <p:sp>
        <p:nvSpPr>
          <p:cNvPr id="4" name="Plassholder for tekst 3">
            <a:extLst>
              <a:ext uri="{FF2B5EF4-FFF2-40B4-BE49-F238E27FC236}">
                <a16:creationId xmlns:a16="http://schemas.microsoft.com/office/drawing/2014/main" id="{0691F029-7F00-41AB-9535-7B24D43B73B0}"/>
              </a:ext>
            </a:extLst>
          </p:cNvPr>
          <p:cNvSpPr>
            <a:spLocks noGrp="1"/>
          </p:cNvSpPr>
          <p:nvPr>
            <p:ph type="body" sz="quarter" idx="12"/>
          </p:nvPr>
        </p:nvSpPr>
        <p:spPr>
          <a:xfrm>
            <a:off x="7742106" y="302465"/>
            <a:ext cx="1446213" cy="369888"/>
          </a:xfrm>
        </p:spPr>
        <p:txBody>
          <a:bodyPr anchor="t"/>
          <a:lstStyle/>
          <a:p>
            <a:r>
              <a:rPr lang="nb-NO"/>
              <a:t>§§ 9-5, 10-3</a:t>
            </a:r>
          </a:p>
        </p:txBody>
      </p:sp>
    </p:spTree>
    <p:extLst>
      <p:ext uri="{BB962C8B-B14F-4D97-AF65-F5344CB8AC3E}">
        <p14:creationId xmlns:p14="http://schemas.microsoft.com/office/powerpoint/2010/main" val="1880133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35968B3-6150-4629-BB1C-9E68AC254860}"/>
              </a:ext>
            </a:extLst>
          </p:cNvPr>
          <p:cNvSpPr>
            <a:spLocks noGrp="1"/>
          </p:cNvSpPr>
          <p:nvPr>
            <p:ph type="title"/>
          </p:nvPr>
        </p:nvSpPr>
        <p:spPr/>
        <p:txBody>
          <a:bodyPr anchor="t"/>
          <a:lstStyle/>
          <a:p>
            <a:r>
              <a:rPr lang="nb-NO" dirty="0"/>
              <a:t>Val til </a:t>
            </a:r>
            <a:r>
              <a:rPr lang="nb-NO" dirty="0" err="1" smtClean="0"/>
              <a:t>døvekyrkja</a:t>
            </a:r>
            <a:r>
              <a:rPr lang="nb-NO" dirty="0" smtClean="0"/>
              <a:t> sine </a:t>
            </a:r>
            <a:r>
              <a:rPr lang="nb-NO" dirty="0"/>
              <a:t>organ</a:t>
            </a:r>
          </a:p>
        </p:txBody>
      </p:sp>
      <p:sp>
        <p:nvSpPr>
          <p:cNvPr id="3" name="Plassholder for innhold 2">
            <a:extLst>
              <a:ext uri="{FF2B5EF4-FFF2-40B4-BE49-F238E27FC236}">
                <a16:creationId xmlns:a16="http://schemas.microsoft.com/office/drawing/2014/main" id="{B5D6FA0E-0A49-4CFF-82E5-15440CE09C3B}"/>
              </a:ext>
            </a:extLst>
          </p:cNvPr>
          <p:cNvSpPr>
            <a:spLocks noGrp="1"/>
          </p:cNvSpPr>
          <p:nvPr>
            <p:ph idx="1"/>
          </p:nvPr>
        </p:nvSpPr>
        <p:spPr/>
        <p:txBody>
          <a:bodyPr anchor="t"/>
          <a:lstStyle/>
          <a:p>
            <a:r>
              <a:rPr lang="nb-NO" dirty="0"/>
              <a:t>Valg av døves sokneråd og </a:t>
            </a:r>
            <a:r>
              <a:rPr lang="nb-NO" dirty="0" err="1"/>
              <a:t>døvekyrkjelydanes</a:t>
            </a:r>
            <a:r>
              <a:rPr lang="nb-NO" dirty="0"/>
              <a:t> representant i Oslo bispedømmeråd er også </a:t>
            </a:r>
            <a:r>
              <a:rPr lang="nb-NO" dirty="0" err="1"/>
              <a:t>ein</a:t>
            </a:r>
            <a:r>
              <a:rPr lang="nb-NO" dirty="0"/>
              <a:t> del av </a:t>
            </a:r>
            <a:r>
              <a:rPr lang="nb-NO" dirty="0" err="1"/>
              <a:t>kyrkjevalet</a:t>
            </a:r>
            <a:endParaRPr lang="nb-NO" dirty="0"/>
          </a:p>
          <a:p>
            <a:r>
              <a:rPr lang="nb-NO" dirty="0" err="1" smtClean="0"/>
              <a:t>Ein</a:t>
            </a:r>
            <a:r>
              <a:rPr lang="nb-NO" dirty="0" smtClean="0"/>
              <a:t> kan stemme i </a:t>
            </a:r>
            <a:r>
              <a:rPr lang="nb-NO" dirty="0" err="1" smtClean="0"/>
              <a:t>desse</a:t>
            </a:r>
            <a:r>
              <a:rPr lang="nb-NO" dirty="0" smtClean="0"/>
              <a:t> </a:t>
            </a:r>
            <a:r>
              <a:rPr lang="nb-NO" dirty="0" err="1" smtClean="0"/>
              <a:t>vala</a:t>
            </a:r>
            <a:r>
              <a:rPr lang="nb-NO" dirty="0" smtClean="0"/>
              <a:t> på </a:t>
            </a:r>
            <a:r>
              <a:rPr lang="nb-NO" dirty="0" err="1"/>
              <a:t>valtinget</a:t>
            </a:r>
            <a:endParaRPr lang="nb-NO" dirty="0"/>
          </a:p>
          <a:p>
            <a:r>
              <a:rPr lang="nb-NO" dirty="0" smtClean="0"/>
              <a:t>Sokn </a:t>
            </a:r>
            <a:r>
              <a:rPr lang="nb-NO" dirty="0"/>
              <a:t>som har medlemmer av </a:t>
            </a:r>
            <a:r>
              <a:rPr lang="nb-NO" dirty="0" err="1"/>
              <a:t>døvekyrkja</a:t>
            </a:r>
            <a:r>
              <a:rPr lang="nb-NO" dirty="0"/>
              <a:t> får tilsendt informasjon om </a:t>
            </a:r>
            <a:r>
              <a:rPr lang="nb-NO" dirty="0" err="1"/>
              <a:t>desse</a:t>
            </a:r>
            <a:r>
              <a:rPr lang="nb-NO" dirty="0"/>
              <a:t> </a:t>
            </a:r>
            <a:r>
              <a:rPr lang="nb-NO" dirty="0" err="1"/>
              <a:t>vala</a:t>
            </a:r>
            <a:r>
              <a:rPr lang="nb-NO" dirty="0"/>
              <a:t>.</a:t>
            </a:r>
          </a:p>
          <a:p>
            <a:endParaRPr lang="nb-NO" dirty="0"/>
          </a:p>
          <a:p>
            <a:endParaRPr lang="nb-NO" dirty="0"/>
          </a:p>
        </p:txBody>
      </p:sp>
      <p:sp>
        <p:nvSpPr>
          <p:cNvPr id="4" name="Plassholder for tekst 3">
            <a:extLst>
              <a:ext uri="{FF2B5EF4-FFF2-40B4-BE49-F238E27FC236}">
                <a16:creationId xmlns:a16="http://schemas.microsoft.com/office/drawing/2014/main" id="{CCA7CE2E-A1BA-4237-9F3E-2C19563A7895}"/>
              </a:ext>
            </a:extLst>
          </p:cNvPr>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1362851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Stenging av </a:t>
            </a:r>
            <a:r>
              <a:rPr lang="nb-NO" dirty="0" err="1"/>
              <a:t>valtinget</a:t>
            </a:r>
            <a:endParaRPr lang="nb-NO" dirty="0"/>
          </a:p>
        </p:txBody>
      </p:sp>
      <p:sp>
        <p:nvSpPr>
          <p:cNvPr id="3" name="Plassholder for innhold 2"/>
          <p:cNvSpPr>
            <a:spLocks noGrp="1"/>
          </p:cNvSpPr>
          <p:nvPr>
            <p:ph idx="1"/>
          </p:nvPr>
        </p:nvSpPr>
        <p:spPr/>
        <p:txBody>
          <a:bodyPr/>
          <a:lstStyle/>
          <a:p>
            <a:pPr>
              <a:buNone/>
            </a:pPr>
            <a:r>
              <a:rPr lang="nn-NO" sz="2000" i="1" dirty="0"/>
              <a:t>Ved stengetid:</a:t>
            </a:r>
            <a:r>
              <a:rPr lang="nn-NO" sz="2000" dirty="0"/>
              <a:t> </a:t>
            </a:r>
            <a:br>
              <a:rPr lang="nn-NO" sz="2000" dirty="0"/>
            </a:br>
            <a:r>
              <a:rPr lang="nn-NO" sz="2000" dirty="0"/>
              <a:t>Sørg for at lokalet </a:t>
            </a:r>
            <a:r>
              <a:rPr lang="nn-NO" sz="2000" dirty="0" smtClean="0"/>
              <a:t>blir stengt </a:t>
            </a:r>
            <a:r>
              <a:rPr lang="nn-NO" sz="2000" dirty="0"/>
              <a:t>til riktig tid (kunngjort tidspunkt).</a:t>
            </a:r>
            <a:br>
              <a:rPr lang="nn-NO" sz="2000" dirty="0"/>
            </a:br>
            <a:r>
              <a:rPr lang="nn-NO" sz="2000" dirty="0"/>
              <a:t>Vallokalet må ikkje stengast/låsast på noko anna tidspunkt.</a:t>
            </a:r>
          </a:p>
          <a:p>
            <a:pPr>
              <a:buNone/>
            </a:pPr>
            <a:endParaRPr lang="nn-NO" sz="2000" dirty="0"/>
          </a:p>
          <a:p>
            <a:pPr>
              <a:buNone/>
            </a:pPr>
            <a:r>
              <a:rPr lang="nn-NO" sz="2000" i="1" dirty="0"/>
              <a:t>Kø ved stengetid: </a:t>
            </a:r>
            <a:endParaRPr lang="nn-NO" sz="2000" dirty="0"/>
          </a:p>
          <a:p>
            <a:r>
              <a:rPr lang="nn-NO" sz="2000" dirty="0"/>
              <a:t>Er det kø rett før vallokalet skal stengast, bør ein valfunksjonær– gjerne i refleksvest eller anna kjennemerke – stille seg sist i </a:t>
            </a:r>
            <a:r>
              <a:rPr lang="nn-NO" sz="2000" dirty="0" smtClean="0"/>
              <a:t>køen </a:t>
            </a:r>
            <a:r>
              <a:rPr lang="nn-NO" sz="2000" dirty="0"/>
              <a:t>presis på tidspunktet for stenginga. Dei som </a:t>
            </a:r>
            <a:r>
              <a:rPr lang="nn-NO" sz="2000" dirty="0" smtClean="0"/>
              <a:t>står før valfunksjonæren i køen </a:t>
            </a:r>
            <a:r>
              <a:rPr lang="nn-NO" sz="2000" dirty="0"/>
              <a:t>får høve til å stemme. Veljarar som kjem etter stengingstidspunktet skal forklarast at vallokalet er </a:t>
            </a:r>
            <a:r>
              <a:rPr lang="nn-NO" sz="2000" dirty="0" smtClean="0"/>
              <a:t>stengt </a:t>
            </a:r>
            <a:r>
              <a:rPr lang="nn-NO" sz="2000" dirty="0"/>
              <a:t>for dagen. </a:t>
            </a:r>
          </a:p>
          <a:p>
            <a:endParaRPr lang="nn-NO" sz="2000" dirty="0"/>
          </a:p>
        </p:txBody>
      </p:sp>
      <p:sp>
        <p:nvSpPr>
          <p:cNvPr id="4" name="Plassholder for tekst 3"/>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1926273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Prøving av </a:t>
            </a:r>
            <a:r>
              <a:rPr lang="nb-NO" dirty="0" err="1"/>
              <a:t>stemmegivingar</a:t>
            </a:r>
            <a:r>
              <a:rPr lang="nb-NO" dirty="0"/>
              <a:t> </a:t>
            </a:r>
            <a:br>
              <a:rPr lang="nb-NO" dirty="0"/>
            </a:br>
            <a:r>
              <a:rPr lang="nb-NO" dirty="0"/>
              <a:t>og </a:t>
            </a:r>
            <a:r>
              <a:rPr lang="nb-NO" dirty="0" err="1"/>
              <a:t>stemmesetlar</a:t>
            </a:r>
            <a:endParaRPr lang="nb-NO" dirty="0"/>
          </a:p>
        </p:txBody>
      </p:sp>
      <p:sp>
        <p:nvSpPr>
          <p:cNvPr id="3" name="Plassholder for innhold 2"/>
          <p:cNvSpPr>
            <a:spLocks noGrp="1"/>
          </p:cNvSpPr>
          <p:nvPr>
            <p:ph idx="1"/>
          </p:nvPr>
        </p:nvSpPr>
        <p:spPr>
          <a:xfrm>
            <a:off x="457200" y="1817485"/>
            <a:ext cx="8229600" cy="4235463"/>
          </a:xfrm>
        </p:spPr>
        <p:txBody>
          <a:bodyPr/>
          <a:lstStyle/>
          <a:p>
            <a:r>
              <a:rPr lang="nn-NO" b="1" dirty="0"/>
              <a:t>Prøving av stemmegiving </a:t>
            </a:r>
            <a:r>
              <a:rPr lang="nn-NO" dirty="0"/>
              <a:t>= prøving av valhandlinga eller måten veljaren har gitt stemma si, og om dei regelfesta krava til veljaren er oppfylt. Har for eksempel veljaren stemmerett?</a:t>
            </a:r>
          </a:p>
          <a:p>
            <a:r>
              <a:rPr lang="nn-NO" b="1" dirty="0"/>
              <a:t>Prøving av stemmesetel</a:t>
            </a:r>
            <a:r>
              <a:rPr lang="nn-NO" dirty="0"/>
              <a:t> = prøving av sjølve stemmesetelen. Er for eksempel stemmesetelen merka med eit offisielt stempel?</a:t>
            </a:r>
          </a:p>
        </p:txBody>
      </p:sp>
      <p:sp>
        <p:nvSpPr>
          <p:cNvPr id="4" name="Plassholder for tekst 3"/>
          <p:cNvSpPr>
            <a:spLocks noGrp="1"/>
          </p:cNvSpPr>
          <p:nvPr>
            <p:ph type="body" sz="quarter" idx="12"/>
          </p:nvPr>
        </p:nvSpPr>
        <p:spPr/>
        <p:txBody>
          <a:bodyPr/>
          <a:lstStyle/>
          <a:p>
            <a:r>
              <a:rPr lang="nb-NO" dirty="0"/>
              <a:t>§§ 14-1, 14-2, 14-4</a:t>
            </a:r>
          </a:p>
        </p:txBody>
      </p:sp>
    </p:spTree>
    <p:extLst>
      <p:ext uri="{BB962C8B-B14F-4D97-AF65-F5344CB8AC3E}">
        <p14:creationId xmlns:p14="http://schemas.microsoft.com/office/powerpoint/2010/main" val="2771643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Prøving av </a:t>
            </a:r>
            <a:r>
              <a:rPr lang="nb-NO" dirty="0" err="1"/>
              <a:t>stemmegivingar</a:t>
            </a:r>
            <a:r>
              <a:rPr lang="nb-NO" dirty="0"/>
              <a:t/>
            </a:r>
            <a:br>
              <a:rPr lang="nb-NO" dirty="0"/>
            </a:br>
            <a:r>
              <a:rPr lang="nb-NO" sz="2800" dirty="0" err="1"/>
              <a:t>Førehandsstemmegivingar</a:t>
            </a:r>
            <a:endParaRPr lang="nb-NO" dirty="0"/>
          </a:p>
        </p:txBody>
      </p:sp>
      <p:sp>
        <p:nvSpPr>
          <p:cNvPr id="3" name="Plassholder for innhold 2"/>
          <p:cNvSpPr>
            <a:spLocks noGrp="1"/>
          </p:cNvSpPr>
          <p:nvPr>
            <p:ph idx="1"/>
          </p:nvPr>
        </p:nvSpPr>
        <p:spPr>
          <a:xfrm>
            <a:off x="457200" y="1845425"/>
            <a:ext cx="8229600" cy="3990239"/>
          </a:xfrm>
        </p:spPr>
        <p:txBody>
          <a:bodyPr/>
          <a:lstStyle/>
          <a:p>
            <a:r>
              <a:rPr lang="nn-NO" sz="1800" dirty="0"/>
              <a:t>Førehandsstemmegivingar </a:t>
            </a:r>
            <a:r>
              <a:rPr lang="nn-NO" sz="1800" dirty="0" smtClean="0"/>
              <a:t>skal </a:t>
            </a:r>
            <a:r>
              <a:rPr lang="nn-NO" sz="1800" dirty="0"/>
              <a:t>så langt det er mogleg </a:t>
            </a:r>
            <a:r>
              <a:rPr lang="nn-NO" sz="1800" dirty="0" smtClean="0"/>
              <a:t>prøvast før </a:t>
            </a:r>
            <a:r>
              <a:rPr lang="nn-NO" sz="1800" dirty="0"/>
              <a:t>valtinget tar til </a:t>
            </a:r>
          </a:p>
          <a:p>
            <a:r>
              <a:rPr lang="nn-NO" sz="1800" dirty="0"/>
              <a:t>Ei førehandsstemmegiving skal godkjennast om</a:t>
            </a:r>
          </a:p>
          <a:p>
            <a:pPr marL="857250" lvl="1" indent="-457200">
              <a:buFont typeface="+mj-lt"/>
              <a:buAutoNum type="alphaLcPeriod"/>
            </a:pPr>
            <a:r>
              <a:rPr lang="nn-NO" sz="1600" dirty="0"/>
              <a:t>veljaren er innført i manntalet i soknet,</a:t>
            </a:r>
          </a:p>
          <a:p>
            <a:pPr marL="857250" lvl="1" indent="-457200">
              <a:buFont typeface="+mj-lt"/>
              <a:buAutoNum type="alphaLcPeriod"/>
            </a:pPr>
            <a:r>
              <a:rPr lang="nn-NO" sz="1600" dirty="0"/>
              <a:t>stemmegivinga inneheld tilstrekkelege opplysningar til å fastslå kven veljaren er,</a:t>
            </a:r>
          </a:p>
          <a:p>
            <a:pPr marL="857250" lvl="1" indent="-457200">
              <a:buFont typeface="+mj-lt"/>
              <a:buAutoNum type="alphaLcPeriod"/>
            </a:pPr>
            <a:r>
              <a:rPr lang="nn-NO" sz="1600" dirty="0"/>
              <a:t>stemmegivinga er gitt til rett tid,</a:t>
            </a:r>
          </a:p>
          <a:p>
            <a:pPr marL="857250" lvl="1" indent="-457200">
              <a:buFont typeface="+mj-lt"/>
              <a:buAutoNum type="alphaLcPeriod"/>
            </a:pPr>
            <a:r>
              <a:rPr lang="nn-NO" sz="1600" dirty="0"/>
              <a:t>stemmegivinga er levert til rett stemmemottakar,</a:t>
            </a:r>
          </a:p>
          <a:p>
            <a:pPr marL="857250" lvl="1" indent="-457200">
              <a:buFont typeface="+mj-lt"/>
              <a:buAutoNum type="alphaLcPeriod"/>
            </a:pPr>
            <a:r>
              <a:rPr lang="nn-NO" sz="1600" dirty="0"/>
              <a:t>omslagskonvolutten ikkje er opna eller forsøkt opna,</a:t>
            </a:r>
          </a:p>
          <a:p>
            <a:pPr marL="857250" lvl="1" indent="-457200">
              <a:buFont typeface="+mj-lt"/>
              <a:buAutoNum type="alphaLcPeriod"/>
            </a:pPr>
            <a:r>
              <a:rPr lang="nn-NO" sz="1600" dirty="0"/>
              <a:t>veljaren ikkje allereie har gitt godkjent stemmegiving og</a:t>
            </a:r>
          </a:p>
          <a:p>
            <a:pPr marL="857250" lvl="1" indent="-457200">
              <a:buFont typeface="+mj-lt"/>
              <a:buAutoNum type="alphaLcPeriod"/>
            </a:pPr>
            <a:r>
              <a:rPr lang="nn-NO" sz="1600" dirty="0"/>
              <a:t>stemmegivinga er komen inn til valstyret innan kl. 21 på valdagen.</a:t>
            </a:r>
          </a:p>
          <a:p>
            <a:r>
              <a:rPr lang="nn-NO" sz="1800" dirty="0"/>
              <a:t>Stemmegivinga er godkjent når vedkommande er kryssa av i manntalet.</a:t>
            </a:r>
          </a:p>
          <a:p>
            <a:r>
              <a:rPr lang="nn-NO" sz="1800" dirty="0"/>
              <a:t>Om ikkje alle sju vilkåra er oppfylt skal stemmegivinga forkastast. Dette </a:t>
            </a:r>
            <a:r>
              <a:rPr lang="nn-NO" sz="1800" dirty="0" smtClean="0"/>
              <a:t>skal rapporterast </a:t>
            </a:r>
            <a:r>
              <a:rPr lang="nn-NO" sz="1800" dirty="0"/>
              <a:t>i valmodulen.</a:t>
            </a:r>
          </a:p>
        </p:txBody>
      </p:sp>
      <p:sp>
        <p:nvSpPr>
          <p:cNvPr id="4" name="Plassholder for tekst 3"/>
          <p:cNvSpPr>
            <a:spLocks noGrp="1"/>
          </p:cNvSpPr>
          <p:nvPr>
            <p:ph type="body" sz="quarter" idx="12"/>
          </p:nvPr>
        </p:nvSpPr>
        <p:spPr/>
        <p:txBody>
          <a:bodyPr/>
          <a:lstStyle/>
          <a:p>
            <a:r>
              <a:rPr lang="nb-NO" dirty="0"/>
              <a:t>§ 14-1</a:t>
            </a:r>
          </a:p>
        </p:txBody>
      </p:sp>
    </p:spTree>
    <p:extLst>
      <p:ext uri="{BB962C8B-B14F-4D97-AF65-F5344CB8AC3E}">
        <p14:creationId xmlns:p14="http://schemas.microsoft.com/office/powerpoint/2010/main" val="756768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Prøving av </a:t>
            </a:r>
            <a:r>
              <a:rPr lang="nb-NO" dirty="0" err="1"/>
              <a:t>stemmegivingar</a:t>
            </a:r>
            <a:r>
              <a:rPr lang="nb-NO" dirty="0"/>
              <a:t/>
            </a:r>
            <a:br>
              <a:rPr lang="nb-NO" dirty="0"/>
            </a:br>
            <a:r>
              <a:rPr lang="nb-NO" sz="2800" dirty="0"/>
              <a:t>Valting</a:t>
            </a:r>
            <a:endParaRPr lang="nb-NO" dirty="0"/>
          </a:p>
        </p:txBody>
      </p:sp>
      <p:sp>
        <p:nvSpPr>
          <p:cNvPr id="3" name="Plassholder for innhold 2"/>
          <p:cNvSpPr>
            <a:spLocks noGrp="1"/>
          </p:cNvSpPr>
          <p:nvPr>
            <p:ph idx="1"/>
          </p:nvPr>
        </p:nvSpPr>
        <p:spPr>
          <a:xfrm>
            <a:off x="457200" y="1845425"/>
            <a:ext cx="8229600" cy="3990239"/>
          </a:xfrm>
        </p:spPr>
        <p:txBody>
          <a:bodyPr/>
          <a:lstStyle/>
          <a:p>
            <a:r>
              <a:rPr lang="nn-NO" sz="1800" dirty="0"/>
              <a:t>Stemmegivingar som ligg i særskilt omslag </a:t>
            </a:r>
            <a:r>
              <a:rPr lang="nn-NO" sz="1800" dirty="0" smtClean="0"/>
              <a:t>skal vurderast </a:t>
            </a:r>
            <a:r>
              <a:rPr lang="nn-NO" sz="1800" dirty="0"/>
              <a:t>før endeleg oppteljing</a:t>
            </a:r>
          </a:p>
          <a:p>
            <a:pPr lvl="1"/>
            <a:r>
              <a:rPr lang="nn-NO" sz="1600" dirty="0"/>
              <a:t>Der veljaren ikkje står i manntalet</a:t>
            </a:r>
          </a:p>
          <a:p>
            <a:pPr lvl="1"/>
            <a:r>
              <a:rPr lang="nn-NO" sz="1600" dirty="0"/>
              <a:t>Der veljaren allereie står som avkryssa i manntalet</a:t>
            </a:r>
          </a:p>
          <a:p>
            <a:pPr lvl="1"/>
            <a:r>
              <a:rPr lang="nn-NO" sz="1600" dirty="0"/>
              <a:t>Der veljaren står i manntalet, men er oppført utan stemmerett i det aktuelle valet (gjeld berre BDR)</a:t>
            </a:r>
          </a:p>
          <a:p>
            <a:r>
              <a:rPr lang="nn-NO" sz="1800" dirty="0"/>
              <a:t>Stemmegivinga skal godkjennast dersom:</a:t>
            </a:r>
          </a:p>
          <a:p>
            <a:pPr marL="857250" lvl="1" indent="-457200">
              <a:buFont typeface="+mj-lt"/>
              <a:buAutoNum type="alphaLcPeriod"/>
            </a:pPr>
            <a:r>
              <a:rPr lang="nn-NO" sz="1600" dirty="0"/>
              <a:t>veljaren er innført i manntalet i soknet,</a:t>
            </a:r>
          </a:p>
          <a:p>
            <a:pPr marL="857250" lvl="1" indent="-457200">
              <a:buFont typeface="+mj-lt"/>
              <a:buAutoNum type="alphaLcPeriod"/>
            </a:pPr>
            <a:r>
              <a:rPr lang="nn-NO" sz="1600" dirty="0"/>
              <a:t>veljaren har fått anledning til å gi stemme, og</a:t>
            </a:r>
          </a:p>
          <a:p>
            <a:pPr marL="857250" lvl="1" indent="-457200">
              <a:buFont typeface="+mj-lt"/>
              <a:buAutoNum type="alphaLcPeriod"/>
            </a:pPr>
            <a:r>
              <a:rPr lang="nn-NO" sz="1600" dirty="0"/>
              <a:t>veljaren ikkje allereie har gitt godkjent stemmegiving</a:t>
            </a:r>
          </a:p>
          <a:p>
            <a:r>
              <a:rPr lang="nn-NO" sz="1800" dirty="0"/>
              <a:t>Stemmegivinga er godkjent når veljaren er kryssa av i manntalet.</a:t>
            </a:r>
          </a:p>
          <a:p>
            <a:r>
              <a:rPr lang="nn-NO" sz="1800" dirty="0"/>
              <a:t>Viss ikkje alle tre vilkåra er oppfylt skal stemmegivinga forkastast. Dette rapporterast i valmodulen.</a:t>
            </a:r>
          </a:p>
        </p:txBody>
      </p:sp>
      <p:sp>
        <p:nvSpPr>
          <p:cNvPr id="4" name="Plassholder for tekst 3"/>
          <p:cNvSpPr>
            <a:spLocks noGrp="1"/>
          </p:cNvSpPr>
          <p:nvPr>
            <p:ph type="body" sz="quarter" idx="12"/>
          </p:nvPr>
        </p:nvSpPr>
        <p:spPr/>
        <p:txBody>
          <a:bodyPr/>
          <a:lstStyle/>
          <a:p>
            <a:r>
              <a:rPr lang="nb-NO" dirty="0"/>
              <a:t>§ 14-2</a:t>
            </a:r>
          </a:p>
        </p:txBody>
      </p:sp>
    </p:spTree>
    <p:extLst>
      <p:ext uri="{BB962C8B-B14F-4D97-AF65-F5344CB8AC3E}">
        <p14:creationId xmlns:p14="http://schemas.microsoft.com/office/powerpoint/2010/main" val="1117092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Prøving av </a:t>
            </a:r>
            <a:r>
              <a:rPr lang="nb-NO" dirty="0" err="1"/>
              <a:t>stemmesetlar</a:t>
            </a:r>
            <a:endParaRPr lang="nb-NO" dirty="0"/>
          </a:p>
        </p:txBody>
      </p:sp>
      <p:sp>
        <p:nvSpPr>
          <p:cNvPr id="3" name="Plassholder for innhold 2"/>
          <p:cNvSpPr>
            <a:spLocks noGrp="1"/>
          </p:cNvSpPr>
          <p:nvPr>
            <p:ph idx="1"/>
          </p:nvPr>
        </p:nvSpPr>
        <p:spPr>
          <a:xfrm>
            <a:off x="457200" y="1845425"/>
            <a:ext cx="8229600" cy="3990239"/>
          </a:xfrm>
        </p:spPr>
        <p:txBody>
          <a:bodyPr/>
          <a:lstStyle/>
          <a:p>
            <a:r>
              <a:rPr lang="nb-NO" sz="1800" dirty="0" err="1"/>
              <a:t>Stemmesetelen</a:t>
            </a:r>
            <a:r>
              <a:rPr lang="nb-NO" sz="1800" dirty="0"/>
              <a:t> skal </a:t>
            </a:r>
            <a:r>
              <a:rPr lang="nb-NO" sz="1800" dirty="0" err="1"/>
              <a:t>godkjennast</a:t>
            </a:r>
            <a:r>
              <a:rPr lang="nb-NO" sz="1800" dirty="0"/>
              <a:t> dersom:</a:t>
            </a:r>
          </a:p>
          <a:p>
            <a:pPr marL="857250" lvl="1" indent="-457200">
              <a:buFont typeface="+mj-lt"/>
              <a:buAutoNum type="alphaLcPeriod"/>
            </a:pPr>
            <a:r>
              <a:rPr lang="nb-NO" sz="1600" dirty="0"/>
              <a:t>den har offisielt stempel,</a:t>
            </a:r>
          </a:p>
          <a:p>
            <a:pPr marL="857250" lvl="1" indent="-457200">
              <a:buFont typeface="+mj-lt"/>
              <a:buAutoNum type="alphaLcPeriod"/>
            </a:pPr>
            <a:r>
              <a:rPr lang="nb-NO" sz="1600" dirty="0"/>
              <a:t>det går fram kva val </a:t>
            </a:r>
            <a:r>
              <a:rPr lang="nb-NO" sz="1600" dirty="0" err="1"/>
              <a:t>stemmesetelen</a:t>
            </a:r>
            <a:r>
              <a:rPr lang="nb-NO" sz="1600" dirty="0"/>
              <a:t> gjeld,</a:t>
            </a:r>
          </a:p>
          <a:p>
            <a:pPr marL="857250" lvl="1" indent="-457200">
              <a:buFont typeface="+mj-lt"/>
              <a:buAutoNum type="alphaLcPeriod"/>
            </a:pPr>
            <a:r>
              <a:rPr lang="nb-NO" sz="1600" dirty="0"/>
              <a:t>det går fram kva liste </a:t>
            </a:r>
            <a:r>
              <a:rPr lang="nb-NO" sz="1600" dirty="0" err="1"/>
              <a:t>veljaren</a:t>
            </a:r>
            <a:r>
              <a:rPr lang="nb-NO" sz="1600" dirty="0"/>
              <a:t> har stemt på og</a:t>
            </a:r>
          </a:p>
          <a:p>
            <a:pPr marL="857250" lvl="1" indent="-457200">
              <a:buFont typeface="+mj-lt"/>
              <a:buAutoNum type="alphaLcPeriod"/>
            </a:pPr>
            <a:r>
              <a:rPr lang="nb-NO" sz="1600" dirty="0"/>
              <a:t>gruppa stiller liste i </a:t>
            </a:r>
            <a:r>
              <a:rPr lang="nb-NO" sz="1600" dirty="0" err="1" smtClean="0"/>
              <a:t>valkrinsen</a:t>
            </a:r>
            <a:r>
              <a:rPr lang="nb-NO" sz="1600" dirty="0" smtClean="0"/>
              <a:t>. </a:t>
            </a:r>
            <a:r>
              <a:rPr lang="nb-NO" sz="1600" dirty="0"/>
              <a:t>Stemmeseddel berekna på </a:t>
            </a:r>
            <a:r>
              <a:rPr lang="nb-NO" sz="1600" dirty="0" err="1"/>
              <a:t>ein</a:t>
            </a:r>
            <a:r>
              <a:rPr lang="nb-NO" sz="1600" dirty="0"/>
              <a:t> </a:t>
            </a:r>
            <a:r>
              <a:rPr lang="nb-NO" sz="1600" dirty="0" err="1"/>
              <a:t>annan</a:t>
            </a:r>
            <a:r>
              <a:rPr lang="nb-NO" sz="1600" dirty="0"/>
              <a:t> </a:t>
            </a:r>
            <a:r>
              <a:rPr lang="nb-NO" sz="1600" dirty="0" smtClean="0"/>
              <a:t>valkrins </a:t>
            </a:r>
            <a:r>
              <a:rPr lang="nb-NO" sz="1600" dirty="0"/>
              <a:t>kan </a:t>
            </a:r>
            <a:r>
              <a:rPr lang="nb-NO" sz="1600" dirty="0" err="1"/>
              <a:t>berre</a:t>
            </a:r>
            <a:r>
              <a:rPr lang="nb-NO" sz="1600" dirty="0"/>
              <a:t> </a:t>
            </a:r>
            <a:r>
              <a:rPr lang="nb-NO" sz="1600" dirty="0" err="1"/>
              <a:t>godkjennast</a:t>
            </a:r>
            <a:r>
              <a:rPr lang="nb-NO" sz="1600" dirty="0"/>
              <a:t> dersom den gjeld ei registrert nomineringsgruppe.</a:t>
            </a:r>
          </a:p>
          <a:p>
            <a:r>
              <a:rPr lang="nb-NO" sz="1800" dirty="0"/>
              <a:t>Det er altså </a:t>
            </a:r>
            <a:r>
              <a:rPr lang="nb-NO" sz="1800" dirty="0" err="1"/>
              <a:t>ikkje</a:t>
            </a:r>
            <a:r>
              <a:rPr lang="nb-NO" sz="1800" dirty="0"/>
              <a:t> </a:t>
            </a:r>
            <a:r>
              <a:rPr lang="nb-NO" sz="1800" dirty="0" err="1"/>
              <a:t>naudsynt</a:t>
            </a:r>
            <a:r>
              <a:rPr lang="nb-NO" sz="1800" dirty="0"/>
              <a:t> for at </a:t>
            </a:r>
            <a:r>
              <a:rPr lang="nb-NO" sz="1800" dirty="0" err="1"/>
              <a:t>stemmesetelen</a:t>
            </a:r>
            <a:r>
              <a:rPr lang="nb-NO" sz="1800" dirty="0"/>
              <a:t> skal kunne </a:t>
            </a:r>
            <a:r>
              <a:rPr lang="nb-NO" sz="1800" dirty="0" err="1"/>
              <a:t>godkjennast</a:t>
            </a:r>
            <a:r>
              <a:rPr lang="nb-NO" sz="1800" dirty="0"/>
              <a:t> at papiret er i riktig farge, at utforminga er lik som </a:t>
            </a:r>
            <a:r>
              <a:rPr lang="nb-NO" sz="1800" dirty="0" err="1"/>
              <a:t>dei</a:t>
            </a:r>
            <a:r>
              <a:rPr lang="nb-NO" sz="1800" dirty="0"/>
              <a:t> </a:t>
            </a:r>
            <a:r>
              <a:rPr lang="nb-NO" sz="1800" dirty="0" err="1"/>
              <a:t>utlagde</a:t>
            </a:r>
            <a:r>
              <a:rPr lang="nb-NO" sz="1800" dirty="0"/>
              <a:t> </a:t>
            </a:r>
            <a:r>
              <a:rPr lang="nb-NO" sz="1800" dirty="0" err="1"/>
              <a:t>stemmesetlane</a:t>
            </a:r>
            <a:r>
              <a:rPr lang="nb-NO" sz="1800" dirty="0"/>
              <a:t> mv. </a:t>
            </a:r>
          </a:p>
          <a:p>
            <a:r>
              <a:rPr lang="nb-NO" sz="1800" dirty="0"/>
              <a:t>Heller ikke at det er </a:t>
            </a:r>
            <a:r>
              <a:rPr lang="nb-NO" sz="1800" dirty="0" err="1"/>
              <a:t>mogleg</a:t>
            </a:r>
            <a:r>
              <a:rPr lang="nb-NO" sz="1800" dirty="0"/>
              <a:t> å identifisere kven som har stemt, er </a:t>
            </a:r>
            <a:r>
              <a:rPr lang="nb-NO" sz="1800" dirty="0" err="1"/>
              <a:t>eit</a:t>
            </a:r>
            <a:r>
              <a:rPr lang="nb-NO" sz="1800" dirty="0"/>
              <a:t> hinder for at </a:t>
            </a:r>
            <a:r>
              <a:rPr lang="nb-NO" sz="1800" dirty="0" err="1"/>
              <a:t>stemmesetelen</a:t>
            </a:r>
            <a:r>
              <a:rPr lang="nb-NO" sz="1800" dirty="0"/>
              <a:t> </a:t>
            </a:r>
            <a:r>
              <a:rPr lang="nb-NO" sz="1800" dirty="0" smtClean="0"/>
              <a:t>kan </a:t>
            </a:r>
            <a:r>
              <a:rPr lang="nb-NO" sz="1800" dirty="0" err="1" smtClean="0"/>
              <a:t>godkjennast</a:t>
            </a:r>
            <a:r>
              <a:rPr lang="nb-NO" sz="1800" dirty="0"/>
              <a:t>.</a:t>
            </a:r>
          </a:p>
          <a:p>
            <a:r>
              <a:rPr lang="nb-NO" sz="1800" dirty="0"/>
              <a:t>Om ikke alle fire vilkåra er oppfylt skal </a:t>
            </a:r>
            <a:r>
              <a:rPr lang="nb-NO" sz="1800" dirty="0" err="1"/>
              <a:t>stemmesetelen</a:t>
            </a:r>
            <a:r>
              <a:rPr lang="nb-NO" sz="1800" dirty="0"/>
              <a:t> </a:t>
            </a:r>
            <a:r>
              <a:rPr lang="nb-NO" sz="1800" dirty="0" err="1"/>
              <a:t>forkastast</a:t>
            </a:r>
            <a:r>
              <a:rPr lang="nb-NO" sz="1800" dirty="0"/>
              <a:t>.</a:t>
            </a:r>
          </a:p>
        </p:txBody>
      </p:sp>
      <p:sp>
        <p:nvSpPr>
          <p:cNvPr id="4" name="Plassholder for tekst 3"/>
          <p:cNvSpPr>
            <a:spLocks noGrp="1"/>
          </p:cNvSpPr>
          <p:nvPr>
            <p:ph type="body" sz="quarter" idx="12"/>
          </p:nvPr>
        </p:nvSpPr>
        <p:spPr/>
        <p:txBody>
          <a:bodyPr/>
          <a:lstStyle/>
          <a:p>
            <a:r>
              <a:rPr lang="nb-NO" dirty="0"/>
              <a:t>§ 14-4</a:t>
            </a:r>
          </a:p>
        </p:txBody>
      </p:sp>
    </p:spTree>
    <p:extLst>
      <p:ext uri="{BB962C8B-B14F-4D97-AF65-F5344CB8AC3E}">
        <p14:creationId xmlns:p14="http://schemas.microsoft.com/office/powerpoint/2010/main" val="1321907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Prinsipp for </a:t>
            </a:r>
            <a:r>
              <a:rPr lang="nb-NO" dirty="0" err="1"/>
              <a:t>oppteljinga</a:t>
            </a:r>
            <a:endParaRPr lang="nb-NO" dirty="0"/>
          </a:p>
        </p:txBody>
      </p:sp>
      <p:sp>
        <p:nvSpPr>
          <p:cNvPr id="3" name="Plassholder for innhold 2"/>
          <p:cNvSpPr>
            <a:spLocks noGrp="1"/>
          </p:cNvSpPr>
          <p:nvPr>
            <p:ph idx="1"/>
          </p:nvPr>
        </p:nvSpPr>
        <p:spPr/>
        <p:txBody>
          <a:bodyPr/>
          <a:lstStyle/>
          <a:p>
            <a:r>
              <a:rPr lang="nn-NO" dirty="0"/>
              <a:t>Valstyret er ansvarleg for oppteljing av stemmesetlar til soknerådsvalet. </a:t>
            </a:r>
            <a:r>
              <a:rPr lang="nn-NO" dirty="0" smtClean="0"/>
              <a:t>Dei skal </a:t>
            </a:r>
            <a:r>
              <a:rPr lang="nn-NO" dirty="0"/>
              <a:t>også </a:t>
            </a:r>
            <a:r>
              <a:rPr lang="nn-NO" dirty="0" smtClean="0"/>
              <a:t>gjera </a:t>
            </a:r>
            <a:r>
              <a:rPr lang="nn-NO" dirty="0"/>
              <a:t>foreløpig oppteljing for val til </a:t>
            </a:r>
            <a:r>
              <a:rPr lang="nn-NO" dirty="0" smtClean="0"/>
              <a:t>bispedømeråd </a:t>
            </a:r>
            <a:r>
              <a:rPr lang="nn-NO" dirty="0"/>
              <a:t>og Kyrkjemøtet. </a:t>
            </a:r>
          </a:p>
          <a:p>
            <a:r>
              <a:rPr lang="nn-NO" dirty="0"/>
              <a:t>Oppteljinga </a:t>
            </a:r>
            <a:r>
              <a:rPr lang="nn-NO" dirty="0" smtClean="0"/>
              <a:t>skal gjerast </a:t>
            </a:r>
            <a:r>
              <a:rPr lang="nn-NO" dirty="0"/>
              <a:t>av dei personane og på den måten valstyret og valrådet har bestemt.</a:t>
            </a:r>
          </a:p>
          <a:p>
            <a:r>
              <a:rPr lang="nn-NO" dirty="0"/>
              <a:t>Det er viktig med korrekt oppteljing – vala skal alltid teljast opp i to omgangar.</a:t>
            </a:r>
          </a:p>
          <a:p>
            <a:endParaRPr lang="nn-NO" dirty="0"/>
          </a:p>
        </p:txBody>
      </p:sp>
      <p:sp>
        <p:nvSpPr>
          <p:cNvPr id="4" name="Plassholder for tekst 3"/>
          <p:cNvSpPr>
            <a:spLocks noGrp="1"/>
          </p:cNvSpPr>
          <p:nvPr>
            <p:ph type="body" sz="quarter" idx="12"/>
          </p:nvPr>
        </p:nvSpPr>
        <p:spPr/>
        <p:txBody>
          <a:bodyPr/>
          <a:lstStyle/>
          <a:p>
            <a:r>
              <a:rPr lang="nb-NO" dirty="0"/>
              <a:t>§ 14-6</a:t>
            </a:r>
          </a:p>
        </p:txBody>
      </p:sp>
    </p:spTree>
    <p:extLst>
      <p:ext uri="{BB962C8B-B14F-4D97-AF65-F5344CB8AC3E}">
        <p14:creationId xmlns:p14="http://schemas.microsoft.com/office/powerpoint/2010/main" val="3307568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smtClean="0"/>
              <a:t>Sperregrense</a:t>
            </a:r>
            <a:endParaRPr lang="nn-NO" dirty="0"/>
          </a:p>
        </p:txBody>
      </p:sp>
      <p:sp>
        <p:nvSpPr>
          <p:cNvPr id="3" name="Plassholder for innhold 2"/>
          <p:cNvSpPr>
            <a:spLocks noGrp="1"/>
          </p:cNvSpPr>
          <p:nvPr>
            <p:ph idx="1"/>
          </p:nvPr>
        </p:nvSpPr>
        <p:spPr/>
        <p:txBody>
          <a:bodyPr/>
          <a:lstStyle/>
          <a:p>
            <a:r>
              <a:rPr lang="nn-NO" dirty="0" smtClean="0"/>
              <a:t>Berre Nominasjonskomiteens liste har sperregrense</a:t>
            </a:r>
          </a:p>
          <a:p>
            <a:r>
              <a:rPr lang="nn-NO" dirty="0" smtClean="0"/>
              <a:t>For at rekkefølgja på lista skal endrast ved kandidatkåringa, må kvar kandidat oppnå eit personleg stemmetal som er minst 5 % av stemmetalet til lista. Alle andre rangerast etter rekkefølga på vallista.</a:t>
            </a:r>
          </a:p>
          <a:p>
            <a:r>
              <a:rPr lang="nn-NO" dirty="0" smtClean="0"/>
              <a:t>Eksempel:</a:t>
            </a:r>
          </a:p>
          <a:p>
            <a:pPr lvl="1"/>
            <a:r>
              <a:rPr lang="nn-NO" dirty="0" smtClean="0"/>
              <a:t>Viss Nominasjonskomiteens liste får 100 stemmer, må den einskilde kandidat få minst 5 personstemmer ved å få tilleggsstemme (kumulering) eller «slengarar» for å rangerast høgare</a:t>
            </a:r>
            <a:r>
              <a:rPr lang="nn-NO" dirty="0"/>
              <a:t>.</a:t>
            </a:r>
            <a:endParaRPr lang="nn-NO" dirty="0" smtClean="0"/>
          </a:p>
        </p:txBody>
      </p:sp>
      <p:sp>
        <p:nvSpPr>
          <p:cNvPr id="4" name="Plassholder for tekst 3"/>
          <p:cNvSpPr>
            <a:spLocks noGrp="1"/>
          </p:cNvSpPr>
          <p:nvPr>
            <p:ph type="body" sz="quarter" idx="12"/>
          </p:nvPr>
        </p:nvSpPr>
        <p:spPr/>
        <p:txBody>
          <a:bodyPr/>
          <a:lstStyle/>
          <a:p>
            <a:r>
              <a:rPr lang="nn-NO" dirty="0" smtClean="0"/>
              <a:t>§ 7-9 (3)</a:t>
            </a:r>
            <a:endParaRPr lang="nn-NO" dirty="0"/>
          </a:p>
        </p:txBody>
      </p:sp>
    </p:spTree>
    <p:extLst>
      <p:ext uri="{BB962C8B-B14F-4D97-AF65-F5344CB8AC3E}">
        <p14:creationId xmlns:p14="http://schemas.microsoft.com/office/powerpoint/2010/main" val="38381144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Foreløpig </a:t>
            </a:r>
            <a:r>
              <a:rPr lang="nb-NO" dirty="0" err="1"/>
              <a:t>oppteljing</a:t>
            </a:r>
            <a:endParaRPr lang="nb-NO" dirty="0"/>
          </a:p>
        </p:txBody>
      </p:sp>
      <p:sp>
        <p:nvSpPr>
          <p:cNvPr id="3" name="Plassholder for innhold 2"/>
          <p:cNvSpPr>
            <a:spLocks noGrp="1"/>
          </p:cNvSpPr>
          <p:nvPr>
            <p:ph idx="1"/>
          </p:nvPr>
        </p:nvSpPr>
        <p:spPr/>
        <p:txBody>
          <a:bodyPr/>
          <a:lstStyle/>
          <a:p>
            <a:r>
              <a:rPr lang="nn-NO" sz="1400" dirty="0" smtClean="0"/>
              <a:t>Skal skje etter </a:t>
            </a:r>
            <a:r>
              <a:rPr lang="nn-NO" sz="1400" dirty="0"/>
              <a:t>handsaming av valtingsstemmer gitt i anna sokn og førehandsstemmer. Desse skal telast saman med valtingsstemmene.</a:t>
            </a:r>
          </a:p>
          <a:p>
            <a:r>
              <a:rPr lang="nn-NO" sz="1400" dirty="0" smtClean="0"/>
              <a:t>Skal skje så </a:t>
            </a:r>
            <a:r>
              <a:rPr lang="nn-NO" sz="1400" dirty="0"/>
              <a:t>snart som mogleg etter at valtinget er lukka</a:t>
            </a:r>
          </a:p>
          <a:p>
            <a:r>
              <a:rPr lang="nn-NO" sz="1400" dirty="0"/>
              <a:t>Stemmesetlar til </a:t>
            </a:r>
            <a:r>
              <a:rPr lang="nn-NO" sz="1400" b="1" dirty="0"/>
              <a:t>soknerådsvalet</a:t>
            </a:r>
            <a:r>
              <a:rPr lang="nn-NO" sz="1400" dirty="0"/>
              <a:t> som det er tvil om kan godkjennast</a:t>
            </a:r>
            <a:r>
              <a:rPr lang="nn-NO" sz="1400" dirty="0" smtClean="0"/>
              <a:t>, skal </a:t>
            </a:r>
            <a:r>
              <a:rPr lang="nn-NO" sz="1400" dirty="0"/>
              <a:t>leggjast til side og haldast utanfor oppteljinga.</a:t>
            </a:r>
          </a:p>
          <a:p>
            <a:r>
              <a:rPr lang="nn-NO" sz="1400" dirty="0"/>
              <a:t>Tel </a:t>
            </a:r>
            <a:r>
              <a:rPr lang="nn-NO" sz="1400" b="1" dirty="0"/>
              <a:t>kor mange stemmesetlar </a:t>
            </a:r>
            <a:r>
              <a:rPr lang="nn-NO" sz="1400" dirty="0"/>
              <a:t>som er gitt til kvar liste.</a:t>
            </a:r>
          </a:p>
          <a:p>
            <a:r>
              <a:rPr lang="nn-NO" sz="1400" dirty="0"/>
              <a:t>Tel også </a:t>
            </a:r>
            <a:r>
              <a:rPr lang="nn-NO" sz="1400" b="1" dirty="0"/>
              <a:t>talet retta og uretta stemmesetlar </a:t>
            </a:r>
            <a:r>
              <a:rPr lang="nn-NO" sz="1400" dirty="0"/>
              <a:t>som er gitt til kvar liste.</a:t>
            </a:r>
          </a:p>
          <a:p>
            <a:r>
              <a:rPr lang="nn-NO" sz="1400" dirty="0"/>
              <a:t>Stemmesetlar til </a:t>
            </a:r>
            <a:r>
              <a:rPr lang="nn-NO" sz="1400" b="1" dirty="0"/>
              <a:t>val </a:t>
            </a:r>
            <a:r>
              <a:rPr lang="nn-NO" sz="1400" b="1" dirty="0" smtClean="0"/>
              <a:t>til </a:t>
            </a:r>
            <a:r>
              <a:rPr lang="nn-NO" sz="1400" b="1" dirty="0"/>
              <a:t>bispedømmeråd og Kyrkjemøtet </a:t>
            </a:r>
            <a:r>
              <a:rPr lang="nn-NO" sz="1400" dirty="0"/>
              <a:t>som det er tvil om kan godkjennast, skal </a:t>
            </a:r>
            <a:r>
              <a:rPr lang="nn-NO" sz="1400" dirty="0" smtClean="0"/>
              <a:t>teljast </a:t>
            </a:r>
            <a:r>
              <a:rPr lang="nn-NO" sz="1400" dirty="0"/>
              <a:t>for seg.</a:t>
            </a:r>
          </a:p>
          <a:p>
            <a:r>
              <a:rPr lang="nn-NO" sz="1400" dirty="0"/>
              <a:t>Ved soknerådsval med ei liste skal også personstemmer </a:t>
            </a:r>
            <a:r>
              <a:rPr lang="nn-NO" sz="1400" dirty="0" smtClean="0"/>
              <a:t>teljast</a:t>
            </a:r>
            <a:r>
              <a:rPr lang="nn-NO" sz="1400" dirty="0"/>
              <a:t>:</a:t>
            </a:r>
          </a:p>
          <a:p>
            <a:pPr lvl="1">
              <a:buFont typeface="+mj-lt"/>
              <a:buAutoNum type="arabicPeriod"/>
            </a:pPr>
            <a:r>
              <a:rPr lang="nn-NO" sz="1050" dirty="0"/>
              <a:t>Kvar kandidat skal </a:t>
            </a:r>
            <a:r>
              <a:rPr lang="nn-NO" sz="1050" dirty="0" smtClean="0"/>
              <a:t>få </a:t>
            </a:r>
            <a:r>
              <a:rPr lang="nn-NO" sz="1050" dirty="0"/>
              <a:t>ei stemme per uretta stemmesetel.</a:t>
            </a:r>
          </a:p>
          <a:p>
            <a:pPr lvl="1">
              <a:buFont typeface="+mj-lt"/>
              <a:buAutoNum type="arabicPeriod"/>
            </a:pPr>
            <a:r>
              <a:rPr lang="nn-NO" sz="1050" dirty="0"/>
              <a:t>Ved oppteljinga av dei retta stemmesetlane skal alle endringar veljarane har gjort på stemmesetlane registrerast. Kandidatar som har fått tilleggsstemmer, får to stemmer kvar. Dersom det er gitt tilleggsstemme til fleire enn tre kandidatar, </a:t>
            </a:r>
            <a:r>
              <a:rPr lang="nn-NO" sz="1050" dirty="0" smtClean="0"/>
              <a:t>skal ein berre ta </a:t>
            </a:r>
            <a:r>
              <a:rPr lang="nn-NO" sz="1050" dirty="0"/>
              <a:t>omsyn til dei tre øvste tilleggsstemmene.</a:t>
            </a:r>
          </a:p>
          <a:p>
            <a:pPr lvl="1">
              <a:buFont typeface="+mj-lt"/>
              <a:buAutoNum type="arabicPeriod"/>
            </a:pPr>
            <a:r>
              <a:rPr lang="nn-NO" sz="1050" dirty="0" err="1"/>
              <a:t>Tilføydde</a:t>
            </a:r>
            <a:r>
              <a:rPr lang="nn-NO" sz="1050" dirty="0"/>
              <a:t> namn får ei stemme kvar. Dersom det er </a:t>
            </a:r>
            <a:r>
              <a:rPr lang="nn-NO" sz="1050" dirty="0" err="1"/>
              <a:t>tilføydd</a:t>
            </a:r>
            <a:r>
              <a:rPr lang="nn-NO" sz="1050" dirty="0"/>
              <a:t> meir enn tre namn, tar ein berre omsyn til dei tre øvste namna.</a:t>
            </a:r>
          </a:p>
          <a:p>
            <a:pPr lvl="1">
              <a:buFont typeface="+mj-lt"/>
              <a:buAutoNum type="arabicPeriod"/>
            </a:pPr>
            <a:r>
              <a:rPr lang="nn-NO" sz="1050" dirty="0"/>
              <a:t>Andre kandidatar får ei stemme kvar. Det tas ikkje omsyn til strykingar.</a:t>
            </a:r>
          </a:p>
          <a:p>
            <a:r>
              <a:rPr lang="nn-NO" sz="1400" dirty="0"/>
              <a:t>Dei foreløpige resultata </a:t>
            </a:r>
            <a:r>
              <a:rPr lang="nn-NO" sz="1400" dirty="0" smtClean="0"/>
              <a:t>skal førast </a:t>
            </a:r>
            <a:r>
              <a:rPr lang="nn-NO" sz="1400" dirty="0"/>
              <a:t>inn i valmodulen i medlemsregisteret.</a:t>
            </a:r>
          </a:p>
        </p:txBody>
      </p:sp>
      <p:sp>
        <p:nvSpPr>
          <p:cNvPr id="4" name="Plassholder for tekst 3"/>
          <p:cNvSpPr>
            <a:spLocks noGrp="1"/>
          </p:cNvSpPr>
          <p:nvPr>
            <p:ph type="body" sz="quarter" idx="12"/>
          </p:nvPr>
        </p:nvSpPr>
        <p:spPr/>
        <p:txBody>
          <a:bodyPr/>
          <a:lstStyle/>
          <a:p>
            <a:r>
              <a:rPr lang="nb-NO" dirty="0"/>
              <a:t>§ 14-6</a:t>
            </a:r>
          </a:p>
        </p:txBody>
      </p:sp>
    </p:spTree>
    <p:extLst>
      <p:ext uri="{BB962C8B-B14F-4D97-AF65-F5344CB8AC3E}">
        <p14:creationId xmlns:p14="http://schemas.microsoft.com/office/powerpoint/2010/main" val="2039223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Kvifor</a:t>
            </a:r>
            <a:r>
              <a:rPr lang="nb-NO" dirty="0"/>
              <a:t> er opplæring viktig? </a:t>
            </a:r>
            <a:br>
              <a:rPr lang="nb-NO" dirty="0"/>
            </a:br>
            <a:endParaRPr lang="nb-NO" dirty="0"/>
          </a:p>
        </p:txBody>
      </p:sp>
      <p:sp>
        <p:nvSpPr>
          <p:cNvPr id="3" name="Plassholder for innhold 2"/>
          <p:cNvSpPr>
            <a:spLocks noGrp="1"/>
          </p:cNvSpPr>
          <p:nvPr>
            <p:ph idx="1"/>
          </p:nvPr>
        </p:nvSpPr>
        <p:spPr/>
        <p:txBody>
          <a:bodyPr/>
          <a:lstStyle/>
          <a:p>
            <a:r>
              <a:rPr lang="nn-NO" dirty="0"/>
              <a:t>Valmedarbeidarane er «valets ansikt» </a:t>
            </a:r>
          </a:p>
          <a:p>
            <a:r>
              <a:rPr lang="nn-NO" dirty="0"/>
              <a:t>Lik forståing og lik handsaming av alle veljarar</a:t>
            </a:r>
          </a:p>
          <a:p>
            <a:r>
              <a:rPr lang="nn-NO" dirty="0"/>
              <a:t>Minske faren for feil og misforståingar</a:t>
            </a:r>
          </a:p>
          <a:p>
            <a:endParaRPr lang="nn-NO" dirty="0"/>
          </a:p>
        </p:txBody>
      </p:sp>
      <p:sp>
        <p:nvSpPr>
          <p:cNvPr id="4" name="Plassholder for tekst 3"/>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830318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Endeleg</a:t>
            </a:r>
            <a:r>
              <a:rPr lang="nb-NO" dirty="0"/>
              <a:t> </a:t>
            </a:r>
            <a:r>
              <a:rPr lang="nb-NO" dirty="0" err="1"/>
              <a:t>oppteljing</a:t>
            </a:r>
            <a:r>
              <a:rPr lang="nb-NO" dirty="0"/>
              <a:t>: </a:t>
            </a:r>
            <a:br>
              <a:rPr lang="nb-NO" dirty="0"/>
            </a:br>
            <a:r>
              <a:rPr lang="nb-NO" sz="2800" dirty="0" err="1"/>
              <a:t>soknerådsval</a:t>
            </a:r>
            <a:endParaRPr lang="nb-NO" dirty="0"/>
          </a:p>
        </p:txBody>
      </p:sp>
      <p:sp>
        <p:nvSpPr>
          <p:cNvPr id="3" name="Plassholder for innhold 2"/>
          <p:cNvSpPr>
            <a:spLocks noGrp="1"/>
          </p:cNvSpPr>
          <p:nvPr>
            <p:ph idx="1"/>
          </p:nvPr>
        </p:nvSpPr>
        <p:spPr/>
        <p:txBody>
          <a:bodyPr/>
          <a:lstStyle/>
          <a:p>
            <a:r>
              <a:rPr lang="nn-NO" sz="1600" dirty="0"/>
              <a:t>Skjer straks den foreløpige oppteljinga er avslutta og alle stemmene har kome til valstyret. Den endelege oppteljinga skal gjerast under tilsyn av valstyret</a:t>
            </a:r>
            <a:r>
              <a:rPr lang="nn-NO" sz="1600" dirty="0" smtClean="0"/>
              <a:t>.</a:t>
            </a:r>
            <a:endParaRPr lang="nn-NO" sz="1600" dirty="0"/>
          </a:p>
          <a:p>
            <a:r>
              <a:rPr lang="nn-NO" sz="1600" dirty="0"/>
              <a:t>Stemmesetlane frå den foreløpige oppteljinga skal </a:t>
            </a:r>
            <a:r>
              <a:rPr lang="nn-NO" sz="1600" dirty="0" smtClean="0"/>
              <a:t>teljast </a:t>
            </a:r>
            <a:r>
              <a:rPr lang="nn-NO" sz="1600" dirty="0"/>
              <a:t>på nytt. Valstyret avgjer om stemmesetlar som ikkje vart tatt med i den foreløpige oppteljinga, skal godkjennast. Godkjente stemmesetlar blant desse skal </a:t>
            </a:r>
            <a:r>
              <a:rPr lang="nn-NO" sz="1600" dirty="0" smtClean="0"/>
              <a:t>teljast </a:t>
            </a:r>
            <a:r>
              <a:rPr lang="nn-NO" sz="1600" dirty="0"/>
              <a:t>saman med dei andre stemmesetlane.</a:t>
            </a:r>
          </a:p>
          <a:p>
            <a:r>
              <a:rPr lang="nn-NO" sz="1600" dirty="0"/>
              <a:t>Dersom soknerådsvalet </a:t>
            </a:r>
            <a:r>
              <a:rPr lang="nn-NO" sz="1600" dirty="0" smtClean="0"/>
              <a:t>vert gjennomført </a:t>
            </a:r>
            <a:r>
              <a:rPr lang="nn-NO" sz="1600" dirty="0"/>
              <a:t>som fleirtalsval, </a:t>
            </a:r>
            <a:r>
              <a:rPr lang="nn-NO" sz="1600" dirty="0" smtClean="0"/>
              <a:t>skal ein følje tilsvarande </a:t>
            </a:r>
            <a:r>
              <a:rPr lang="nn-NO" sz="1600" dirty="0"/>
              <a:t>prosedyre for oppteljing som foreløpig </a:t>
            </a:r>
            <a:r>
              <a:rPr lang="nn-NO" sz="1600" dirty="0" smtClean="0"/>
              <a:t>oppteljing.</a:t>
            </a:r>
            <a:endParaRPr lang="nn-NO" sz="1600" dirty="0"/>
          </a:p>
          <a:p>
            <a:r>
              <a:rPr lang="nn-NO" sz="1600" dirty="0"/>
              <a:t>Dersom soknerådsvalet </a:t>
            </a:r>
            <a:r>
              <a:rPr lang="nn-NO" sz="1600" dirty="0" smtClean="0"/>
              <a:t>vert gjennomført </a:t>
            </a:r>
            <a:r>
              <a:rPr lang="nn-NO" sz="1600" dirty="0"/>
              <a:t>som forholdstalsval, vil soknet få tilbod om ekstra rettleiing i </a:t>
            </a:r>
            <a:r>
              <a:rPr lang="nn-NO" sz="1600" dirty="0" smtClean="0"/>
              <a:t>samband med </a:t>
            </a:r>
            <a:r>
              <a:rPr lang="nn-NO" sz="1600" dirty="0"/>
              <a:t>dette. </a:t>
            </a:r>
            <a:r>
              <a:rPr lang="nn-NO" sz="1600" dirty="0" smtClean="0"/>
              <a:t>Då </a:t>
            </a:r>
            <a:r>
              <a:rPr lang="nn-NO" sz="1600" dirty="0"/>
              <a:t>skal følgande prosedyre </a:t>
            </a:r>
            <a:r>
              <a:rPr lang="nn-NO" sz="1600" dirty="0" smtClean="0"/>
              <a:t>nyttast:</a:t>
            </a:r>
            <a:endParaRPr lang="nn-NO" sz="1600" dirty="0"/>
          </a:p>
          <a:p>
            <a:pPr lvl="1"/>
            <a:r>
              <a:rPr lang="nn-NO" sz="1100" dirty="0"/>
              <a:t>i.	Først </a:t>
            </a:r>
            <a:r>
              <a:rPr lang="nn-NO" sz="1100" dirty="0" smtClean="0"/>
              <a:t>skal personstemmer </a:t>
            </a:r>
            <a:r>
              <a:rPr lang="nn-NO" sz="1100" dirty="0"/>
              <a:t>tilsvarande fjerde ledd bokstav </a:t>
            </a:r>
            <a:r>
              <a:rPr lang="nn-NO" sz="1100" dirty="0" smtClean="0"/>
              <a:t>e teljast.</a:t>
            </a:r>
            <a:endParaRPr lang="nn-NO" sz="1100" dirty="0"/>
          </a:p>
          <a:p>
            <a:pPr lvl="1"/>
            <a:r>
              <a:rPr lang="nn-NO" sz="1100" dirty="0"/>
              <a:t>ii.	Så finn valstyret dei einskilde </a:t>
            </a:r>
            <a:r>
              <a:rPr lang="nn-NO" sz="1100" dirty="0" smtClean="0"/>
              <a:t>listene sine </a:t>
            </a:r>
            <a:r>
              <a:rPr lang="nn-NO" sz="1100" dirty="0"/>
              <a:t>endelege listestemmetal. Kvar stemmesetel gjev like mange listestemmer som det skal veljast medlemmer til soknerådet. Talet </a:t>
            </a:r>
            <a:r>
              <a:rPr lang="nn-NO" sz="1100" dirty="0" smtClean="0"/>
              <a:t>skal korrigerast </a:t>
            </a:r>
            <a:r>
              <a:rPr lang="nn-NO" sz="1100" dirty="0"/>
              <a:t>for listestemmer gitt til og motteke frå andre lister.</a:t>
            </a:r>
          </a:p>
        </p:txBody>
      </p:sp>
      <p:sp>
        <p:nvSpPr>
          <p:cNvPr id="4" name="Plassholder for tekst 3"/>
          <p:cNvSpPr>
            <a:spLocks noGrp="1"/>
          </p:cNvSpPr>
          <p:nvPr>
            <p:ph type="body" sz="quarter" idx="12"/>
          </p:nvPr>
        </p:nvSpPr>
        <p:spPr/>
        <p:txBody>
          <a:bodyPr/>
          <a:lstStyle/>
          <a:p>
            <a:r>
              <a:rPr lang="nb-NO" dirty="0"/>
              <a:t>§ 14-6</a:t>
            </a:r>
          </a:p>
        </p:txBody>
      </p:sp>
    </p:spTree>
    <p:extLst>
      <p:ext uri="{BB962C8B-B14F-4D97-AF65-F5344CB8AC3E}">
        <p14:creationId xmlns:p14="http://schemas.microsoft.com/office/powerpoint/2010/main" val="587815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Klagerett</a:t>
            </a:r>
          </a:p>
        </p:txBody>
      </p:sp>
      <p:sp>
        <p:nvSpPr>
          <p:cNvPr id="3" name="Plassholder for innhold 2"/>
          <p:cNvSpPr>
            <a:spLocks noGrp="1"/>
          </p:cNvSpPr>
          <p:nvPr>
            <p:ph idx="1"/>
          </p:nvPr>
        </p:nvSpPr>
        <p:spPr/>
        <p:txBody>
          <a:bodyPr/>
          <a:lstStyle/>
          <a:p>
            <a:r>
              <a:rPr lang="nn-NO" dirty="0"/>
              <a:t>Biskopen og alle som har stemmerett, har klagerett. Dette gjeld både for valet av sokneråd og valet av bispedømmeråd og Kyrkjemøtet. Gjeld klagen spørsmål om stemmerett eller </a:t>
            </a:r>
            <a:r>
              <a:rPr lang="nn-NO" dirty="0" smtClean="0"/>
              <a:t>tilgangen </a:t>
            </a:r>
            <a:r>
              <a:rPr lang="nn-NO" dirty="0"/>
              <a:t>til å stemme, har også dei som ikkje er i manntalet, klagerett.</a:t>
            </a:r>
          </a:p>
        </p:txBody>
      </p:sp>
      <p:sp>
        <p:nvSpPr>
          <p:cNvPr id="5" name="Plassholder for tekst 4"/>
          <p:cNvSpPr>
            <a:spLocks noGrp="1"/>
          </p:cNvSpPr>
          <p:nvPr>
            <p:ph type="body" sz="quarter" idx="12"/>
          </p:nvPr>
        </p:nvSpPr>
        <p:spPr>
          <a:xfrm>
            <a:off x="7742106" y="302465"/>
            <a:ext cx="1534898" cy="369888"/>
          </a:xfrm>
        </p:spPr>
        <p:txBody>
          <a:bodyPr/>
          <a:lstStyle/>
          <a:p>
            <a:r>
              <a:rPr lang="nb-NO" dirty="0"/>
              <a:t>§§ 15-1, 15-2</a:t>
            </a:r>
          </a:p>
        </p:txBody>
      </p:sp>
    </p:spTree>
    <p:extLst>
      <p:ext uri="{BB962C8B-B14F-4D97-AF65-F5344CB8AC3E}">
        <p14:creationId xmlns:p14="http://schemas.microsoft.com/office/powerpoint/2010/main" val="580870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Kva kan det </a:t>
            </a:r>
            <a:r>
              <a:rPr lang="nb-NO" dirty="0" err="1"/>
              <a:t>klagast</a:t>
            </a:r>
            <a:r>
              <a:rPr lang="nb-NO" dirty="0"/>
              <a:t> </a:t>
            </a:r>
            <a:br>
              <a:rPr lang="nb-NO" dirty="0"/>
            </a:br>
            <a:r>
              <a:rPr lang="nb-NO" dirty="0"/>
              <a:t>over?</a:t>
            </a:r>
          </a:p>
        </p:txBody>
      </p:sp>
      <p:sp>
        <p:nvSpPr>
          <p:cNvPr id="3" name="Plassholder for innhold 2"/>
          <p:cNvSpPr>
            <a:spLocks noGrp="1"/>
          </p:cNvSpPr>
          <p:nvPr>
            <p:ph idx="1"/>
          </p:nvPr>
        </p:nvSpPr>
        <p:spPr>
          <a:xfrm>
            <a:off x="457200" y="1974507"/>
            <a:ext cx="8229600" cy="3861157"/>
          </a:xfrm>
        </p:spPr>
        <p:txBody>
          <a:bodyPr/>
          <a:lstStyle/>
          <a:p>
            <a:r>
              <a:rPr lang="nb-NO" sz="2000" dirty="0"/>
              <a:t>«Forhold i forbindelse med førebuinga og gjennomføringa» </a:t>
            </a:r>
            <a:r>
              <a:rPr lang="nb-NO" sz="2000" dirty="0" smtClean="0"/>
              <a:t>av </a:t>
            </a:r>
            <a:r>
              <a:rPr lang="nb-NO" sz="2000" dirty="0" err="1" smtClean="0"/>
              <a:t>valet</a:t>
            </a:r>
            <a:r>
              <a:rPr lang="nb-NO" sz="2000" dirty="0"/>
              <a:t>.</a:t>
            </a:r>
          </a:p>
          <a:p>
            <a:r>
              <a:rPr lang="nb-NO" sz="2000" dirty="0"/>
              <a:t>Nesten alle forhold.</a:t>
            </a:r>
          </a:p>
          <a:p>
            <a:r>
              <a:rPr lang="nb-NO" sz="2000" dirty="0"/>
              <a:t>Må knytte seg til førebuinga og/eller gjennomføringa av </a:t>
            </a:r>
            <a:r>
              <a:rPr lang="nb-NO" sz="2000" dirty="0" err="1"/>
              <a:t>valet</a:t>
            </a:r>
            <a:r>
              <a:rPr lang="nb-NO" sz="2000" dirty="0"/>
              <a:t>.</a:t>
            </a:r>
          </a:p>
          <a:p>
            <a:endParaRPr lang="nb-NO" sz="2000" dirty="0"/>
          </a:p>
        </p:txBody>
      </p:sp>
      <p:sp>
        <p:nvSpPr>
          <p:cNvPr id="5" name="Plassholder for tekst 4"/>
          <p:cNvSpPr>
            <a:spLocks noGrp="1"/>
          </p:cNvSpPr>
          <p:nvPr>
            <p:ph type="body" sz="quarter" idx="12"/>
          </p:nvPr>
        </p:nvSpPr>
        <p:spPr>
          <a:xfrm>
            <a:off x="7742106" y="302465"/>
            <a:ext cx="1609712" cy="369888"/>
          </a:xfrm>
        </p:spPr>
        <p:txBody>
          <a:bodyPr/>
          <a:lstStyle/>
          <a:p>
            <a:r>
              <a:rPr lang="nb-NO" dirty="0"/>
              <a:t>§§ 15-1, 15-2</a:t>
            </a:r>
          </a:p>
          <a:p>
            <a:endParaRPr lang="nb-NO" dirty="0"/>
          </a:p>
        </p:txBody>
      </p:sp>
    </p:spTree>
    <p:extLst>
      <p:ext uri="{BB962C8B-B14F-4D97-AF65-F5344CB8AC3E}">
        <p14:creationId xmlns:p14="http://schemas.microsoft.com/office/powerpoint/2010/main" val="2643291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Klagar</a:t>
            </a:r>
            <a:r>
              <a:rPr lang="nb-NO" dirty="0"/>
              <a:t> i </a:t>
            </a:r>
            <a:r>
              <a:rPr lang="nb-NO" dirty="0" err="1"/>
              <a:t>kyrkjevalet</a:t>
            </a:r>
            <a:r>
              <a:rPr lang="nb-NO" dirty="0"/>
              <a:t> 2015</a:t>
            </a:r>
          </a:p>
        </p:txBody>
      </p:sp>
      <p:pic>
        <p:nvPicPr>
          <p:cNvPr id="4" name="Plassholder for innhold 3"/>
          <p:cNvPicPr>
            <a:picLocks noGrp="1" noChangeAspect="1"/>
          </p:cNvPicPr>
          <p:nvPr>
            <p:ph idx="1"/>
          </p:nvPr>
        </p:nvPicPr>
        <p:blipFill>
          <a:blip r:embed="rId3"/>
          <a:stretch>
            <a:fillRect/>
          </a:stretch>
        </p:blipFill>
        <p:spPr>
          <a:xfrm>
            <a:off x="457200" y="1960333"/>
            <a:ext cx="8229600" cy="3515183"/>
          </a:xfrm>
          <a:prstGeom prst="rect">
            <a:avLst/>
          </a:prstGeom>
        </p:spPr>
      </p:pic>
      <p:sp>
        <p:nvSpPr>
          <p:cNvPr id="3" name="Plassholder for tekst 2"/>
          <p:cNvSpPr>
            <a:spLocks noGrp="1"/>
          </p:cNvSpPr>
          <p:nvPr>
            <p:ph type="body" sz="quarter" idx="12"/>
          </p:nvPr>
        </p:nvSpPr>
        <p:spPr/>
        <p:txBody>
          <a:bodyPr/>
          <a:lstStyle/>
          <a:p>
            <a:endParaRPr lang="nb-NO" dirty="0"/>
          </a:p>
        </p:txBody>
      </p:sp>
      <p:sp>
        <p:nvSpPr>
          <p:cNvPr id="5" name="TekstSylinder 4"/>
          <p:cNvSpPr txBox="1"/>
          <p:nvPr/>
        </p:nvSpPr>
        <p:spPr>
          <a:xfrm>
            <a:off x="5316279" y="5603358"/>
            <a:ext cx="3370521" cy="523220"/>
          </a:xfrm>
          <a:prstGeom prst="rect">
            <a:avLst/>
          </a:prstGeom>
          <a:noFill/>
        </p:spPr>
        <p:txBody>
          <a:bodyPr wrap="square" rtlCol="0">
            <a:spAutoFit/>
          </a:bodyPr>
          <a:lstStyle/>
          <a:p>
            <a:r>
              <a:rPr lang="nb-NO" sz="1400" i="1" dirty="0"/>
              <a:t>Polarisering og kontinuitet. En analyse av kirkevalget 2015.</a:t>
            </a:r>
            <a:r>
              <a:rPr lang="nb-NO" sz="1400" dirty="0"/>
              <a:t> KIFO-rapport 2016: 1</a:t>
            </a:r>
          </a:p>
        </p:txBody>
      </p:sp>
    </p:spTree>
    <p:extLst>
      <p:ext uri="{BB962C8B-B14F-4D97-AF65-F5344CB8AC3E}">
        <p14:creationId xmlns:p14="http://schemas.microsoft.com/office/powerpoint/2010/main" val="27278180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Kven er Klageinstans?</a:t>
            </a:r>
          </a:p>
        </p:txBody>
      </p:sp>
      <p:sp>
        <p:nvSpPr>
          <p:cNvPr id="3" name="Plassholder for innhold 2"/>
          <p:cNvSpPr>
            <a:spLocks noGrp="1"/>
          </p:cNvSpPr>
          <p:nvPr>
            <p:ph idx="1"/>
          </p:nvPr>
        </p:nvSpPr>
        <p:spPr>
          <a:xfrm>
            <a:off x="457200" y="1862051"/>
            <a:ext cx="8229600" cy="3973613"/>
          </a:xfrm>
        </p:spPr>
        <p:txBody>
          <a:bodyPr/>
          <a:lstStyle/>
          <a:p>
            <a:r>
              <a:rPr lang="nn-NO" sz="2000" dirty="0"/>
              <a:t>Val til sokneråd: </a:t>
            </a:r>
            <a:r>
              <a:rPr lang="nn-NO" sz="2000" dirty="0" smtClean="0"/>
              <a:t>bispedømerådet</a:t>
            </a:r>
            <a:endParaRPr lang="nn-NO" sz="2000" dirty="0"/>
          </a:p>
          <a:p>
            <a:r>
              <a:rPr lang="nn-NO" sz="2000" dirty="0"/>
              <a:t>Val til </a:t>
            </a:r>
            <a:r>
              <a:rPr lang="nn-NO" sz="2000" dirty="0" smtClean="0"/>
              <a:t>bispedømeråd </a:t>
            </a:r>
            <a:r>
              <a:rPr lang="nn-NO" sz="2000" dirty="0"/>
              <a:t>og Kyrkjemøtet: Kyrkjerådet</a:t>
            </a:r>
          </a:p>
          <a:p>
            <a:r>
              <a:rPr lang="nn-NO" sz="2000" dirty="0"/>
              <a:t>Gjeld klagen forhold av betyding for begge val, reknast den for å gjelde begge og kan handsamast enten av </a:t>
            </a:r>
            <a:r>
              <a:rPr lang="nn-NO" sz="2000" dirty="0" smtClean="0"/>
              <a:t>bispedømerådet </a:t>
            </a:r>
            <a:r>
              <a:rPr lang="nn-NO" sz="2000" dirty="0"/>
              <a:t>som klageinstans eller av Kyrkjerådet.</a:t>
            </a:r>
          </a:p>
        </p:txBody>
      </p:sp>
      <p:sp>
        <p:nvSpPr>
          <p:cNvPr id="5" name="Plassholder for tekst 4"/>
          <p:cNvSpPr>
            <a:spLocks noGrp="1"/>
          </p:cNvSpPr>
          <p:nvPr>
            <p:ph type="body" sz="quarter" idx="12"/>
          </p:nvPr>
        </p:nvSpPr>
        <p:spPr>
          <a:xfrm>
            <a:off x="7742106" y="302464"/>
            <a:ext cx="1327079" cy="1044197"/>
          </a:xfrm>
        </p:spPr>
        <p:txBody>
          <a:bodyPr/>
          <a:lstStyle/>
          <a:p>
            <a:r>
              <a:rPr lang="nb-NO" dirty="0"/>
              <a:t>§§ 4-4, 4-5, 15-1, 15-2</a:t>
            </a:r>
          </a:p>
        </p:txBody>
      </p:sp>
    </p:spTree>
    <p:extLst>
      <p:ext uri="{BB962C8B-B14F-4D97-AF65-F5344CB8AC3E}">
        <p14:creationId xmlns:p14="http://schemas.microsoft.com/office/powerpoint/2010/main" val="3466607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Klagefristar</a:t>
            </a:r>
            <a:endParaRPr lang="nb-NO" dirty="0"/>
          </a:p>
        </p:txBody>
      </p:sp>
      <p:sp>
        <p:nvSpPr>
          <p:cNvPr id="3" name="Plassholder for innhold 2"/>
          <p:cNvSpPr>
            <a:spLocks noGrp="1"/>
          </p:cNvSpPr>
          <p:nvPr>
            <p:ph idx="1"/>
          </p:nvPr>
        </p:nvSpPr>
        <p:spPr/>
        <p:txBody>
          <a:bodyPr/>
          <a:lstStyle/>
          <a:p>
            <a:pPr marL="0" indent="0">
              <a:buNone/>
            </a:pPr>
            <a:r>
              <a:rPr lang="nb-NO" sz="1800" b="1" dirty="0"/>
              <a:t>13. mai 2019</a:t>
            </a:r>
            <a:r>
              <a:rPr lang="nb-NO" sz="1800" dirty="0"/>
              <a:t>: Klagefrist over vedtak om godkjenning eller forkasting av listeforslag (sju </a:t>
            </a:r>
            <a:r>
              <a:rPr lang="nb-NO" sz="1800" dirty="0" err="1"/>
              <a:t>dagar</a:t>
            </a:r>
            <a:r>
              <a:rPr lang="nb-NO" sz="1800" dirty="0"/>
              <a:t> etter </a:t>
            </a:r>
            <a:r>
              <a:rPr lang="nb-NO" sz="1800" dirty="0" err="1"/>
              <a:t>offentleggjering</a:t>
            </a:r>
            <a:r>
              <a:rPr lang="nb-NO" sz="1800" dirty="0"/>
              <a:t>)</a:t>
            </a:r>
          </a:p>
          <a:p>
            <a:pPr marL="0" indent="0">
              <a:buNone/>
            </a:pPr>
            <a:endParaRPr lang="nb-NO" sz="1800" dirty="0"/>
          </a:p>
          <a:p>
            <a:pPr marL="0" indent="0">
              <a:buNone/>
            </a:pPr>
            <a:r>
              <a:rPr lang="nb-NO" sz="1800" b="1" dirty="0"/>
              <a:t>14. juni 2019</a:t>
            </a:r>
            <a:r>
              <a:rPr lang="nb-NO" sz="1800" dirty="0"/>
              <a:t>: Klagefrist over vedtak om godkjenning eller forkasting av forslag til </a:t>
            </a:r>
            <a:r>
              <a:rPr lang="nb-NO" sz="1800" dirty="0" err="1"/>
              <a:t>supplerande</a:t>
            </a:r>
            <a:r>
              <a:rPr lang="nb-NO" sz="1800" dirty="0"/>
              <a:t> nominasjon (sju </a:t>
            </a:r>
            <a:r>
              <a:rPr lang="nb-NO" sz="1800" dirty="0" err="1"/>
              <a:t>dagar</a:t>
            </a:r>
            <a:r>
              <a:rPr lang="nb-NO" sz="1800" dirty="0"/>
              <a:t> etter </a:t>
            </a:r>
            <a:r>
              <a:rPr lang="nb-NO" sz="1800" dirty="0" err="1"/>
              <a:t>offentleggjering</a:t>
            </a:r>
            <a:r>
              <a:rPr lang="nb-NO" sz="1800" dirty="0"/>
              <a:t>)</a:t>
            </a:r>
          </a:p>
          <a:p>
            <a:pPr marL="0" indent="0">
              <a:buNone/>
            </a:pPr>
            <a:endParaRPr lang="nb-NO" sz="1800" dirty="0"/>
          </a:p>
          <a:p>
            <a:pPr marL="0" indent="0">
              <a:buNone/>
            </a:pPr>
            <a:r>
              <a:rPr lang="nb-NO" sz="1800" b="1" dirty="0"/>
              <a:t>16. september 2019</a:t>
            </a:r>
            <a:r>
              <a:rPr lang="nb-NO" sz="1800" dirty="0"/>
              <a:t>: </a:t>
            </a:r>
            <a:r>
              <a:rPr lang="nb-NO" sz="1800" dirty="0" err="1"/>
              <a:t>Hovudklagefristen</a:t>
            </a:r>
            <a:r>
              <a:rPr lang="nb-NO" sz="1800" dirty="0"/>
              <a:t> (sju </a:t>
            </a:r>
            <a:r>
              <a:rPr lang="nb-NO" sz="1800" dirty="0" err="1"/>
              <a:t>dagar</a:t>
            </a:r>
            <a:r>
              <a:rPr lang="nb-NO" sz="1800" dirty="0"/>
              <a:t> etter </a:t>
            </a:r>
            <a:r>
              <a:rPr lang="nb-NO" sz="1800" dirty="0" err="1"/>
              <a:t>valdagen</a:t>
            </a:r>
            <a:r>
              <a:rPr lang="nb-NO" sz="1800" dirty="0"/>
              <a:t>)</a:t>
            </a:r>
          </a:p>
          <a:p>
            <a:pPr marL="0" indent="0">
              <a:buNone/>
            </a:pPr>
            <a:endParaRPr lang="nb-NO" sz="1800" dirty="0"/>
          </a:p>
          <a:p>
            <a:pPr marL="0" indent="0">
              <a:buNone/>
            </a:pPr>
            <a:r>
              <a:rPr lang="nb-NO" sz="1800" b="1" dirty="0" err="1"/>
              <a:t>Seinast</a:t>
            </a:r>
            <a:r>
              <a:rPr lang="nb-NO" sz="1800" b="1" dirty="0"/>
              <a:t> 26. september 2019</a:t>
            </a:r>
            <a:r>
              <a:rPr lang="nb-NO" sz="1800" dirty="0"/>
              <a:t>: Klagefrist over </a:t>
            </a:r>
            <a:r>
              <a:rPr lang="nb-NO" sz="1800" dirty="0" err="1"/>
              <a:t>valoppgjeret</a:t>
            </a:r>
            <a:r>
              <a:rPr lang="nb-NO" sz="1800" dirty="0"/>
              <a:t> (sju dager etter </a:t>
            </a:r>
            <a:r>
              <a:rPr lang="nb-NO" sz="1800" dirty="0" err="1"/>
              <a:t>valoppgjeret</a:t>
            </a:r>
            <a:r>
              <a:rPr lang="nb-NO" sz="1800" dirty="0"/>
              <a:t> er godkjent)</a:t>
            </a:r>
          </a:p>
        </p:txBody>
      </p:sp>
      <p:sp>
        <p:nvSpPr>
          <p:cNvPr id="5" name="Plassholder for tekst 4"/>
          <p:cNvSpPr>
            <a:spLocks noGrp="1"/>
          </p:cNvSpPr>
          <p:nvPr>
            <p:ph type="body" sz="quarter" idx="12"/>
          </p:nvPr>
        </p:nvSpPr>
        <p:spPr>
          <a:xfrm>
            <a:off x="7742106" y="302465"/>
            <a:ext cx="1401894" cy="369888"/>
          </a:xfrm>
        </p:spPr>
        <p:txBody>
          <a:bodyPr/>
          <a:lstStyle/>
          <a:p>
            <a:r>
              <a:rPr lang="nb-NO" dirty="0"/>
              <a:t>§§ 7-7, 15-1, 15-2</a:t>
            </a:r>
          </a:p>
          <a:p>
            <a:endParaRPr lang="nb-NO" dirty="0"/>
          </a:p>
        </p:txBody>
      </p:sp>
    </p:spTree>
    <p:extLst>
      <p:ext uri="{BB962C8B-B14F-4D97-AF65-F5344CB8AC3E}">
        <p14:creationId xmlns:p14="http://schemas.microsoft.com/office/powerpoint/2010/main" val="10496197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Sakshandsaming Klage på </a:t>
            </a:r>
            <a:r>
              <a:rPr lang="nb-NO" dirty="0" err="1"/>
              <a:t>soknerådsval</a:t>
            </a:r>
            <a:endParaRPr lang="nb-NO" dirty="0"/>
          </a:p>
        </p:txBody>
      </p:sp>
      <p:sp>
        <p:nvSpPr>
          <p:cNvPr id="3" name="Plassholder for innhold 2"/>
          <p:cNvSpPr>
            <a:spLocks noGrp="1"/>
          </p:cNvSpPr>
          <p:nvPr>
            <p:ph idx="1"/>
          </p:nvPr>
        </p:nvSpPr>
        <p:spPr/>
        <p:txBody>
          <a:bodyPr/>
          <a:lstStyle/>
          <a:p>
            <a:endParaRPr lang="nb-NO" sz="2000" dirty="0"/>
          </a:p>
          <a:p>
            <a:r>
              <a:rPr lang="nb-NO" sz="2000" dirty="0" smtClean="0"/>
              <a:t>Skal </a:t>
            </a:r>
            <a:r>
              <a:rPr lang="nb-NO" sz="2000" dirty="0" err="1" smtClean="0"/>
              <a:t>settast</a:t>
            </a:r>
            <a:r>
              <a:rPr lang="nb-NO" sz="2000" dirty="0" smtClean="0"/>
              <a:t> </a:t>
            </a:r>
            <a:r>
              <a:rPr lang="nb-NO" sz="2000" dirty="0"/>
              <a:t>fram for </a:t>
            </a:r>
            <a:r>
              <a:rPr lang="nb-NO" sz="2000" dirty="0" err="1"/>
              <a:t>valstyret</a:t>
            </a:r>
            <a:r>
              <a:rPr lang="nb-NO" sz="2000" dirty="0"/>
              <a:t> i soknet</a:t>
            </a:r>
          </a:p>
          <a:p>
            <a:r>
              <a:rPr lang="nb-NO" sz="2000" dirty="0"/>
              <a:t>Klagesaker </a:t>
            </a:r>
            <a:r>
              <a:rPr lang="nb-NO" sz="2000" dirty="0" err="1"/>
              <a:t>hastar</a:t>
            </a:r>
            <a:r>
              <a:rPr lang="nb-NO" sz="2000" dirty="0"/>
              <a:t>. Straks etter at ei klage er mottatt, det vil </a:t>
            </a:r>
            <a:r>
              <a:rPr lang="nb-NO" sz="2000" dirty="0" err="1"/>
              <a:t>seie</a:t>
            </a:r>
            <a:r>
              <a:rPr lang="nb-NO" sz="2000" dirty="0"/>
              <a:t> før </a:t>
            </a:r>
            <a:r>
              <a:rPr lang="nb-NO" sz="2000" dirty="0" err="1"/>
              <a:t>valstyret</a:t>
            </a:r>
            <a:r>
              <a:rPr lang="nb-NO" sz="2000" dirty="0"/>
              <a:t> har handsama klaga, </a:t>
            </a:r>
            <a:r>
              <a:rPr lang="nb-NO" sz="2000" dirty="0" smtClean="0"/>
              <a:t>skal kopi </a:t>
            </a:r>
            <a:r>
              <a:rPr lang="nb-NO" sz="2000" dirty="0"/>
              <a:t>av </a:t>
            </a:r>
            <a:r>
              <a:rPr lang="nb-NO" sz="2000" dirty="0" smtClean="0"/>
              <a:t>klaga </a:t>
            </a:r>
            <a:r>
              <a:rPr lang="nb-NO" sz="2000" dirty="0" err="1" smtClean="0"/>
              <a:t>sendast</a:t>
            </a:r>
            <a:r>
              <a:rPr lang="nb-NO" sz="2000" dirty="0" smtClean="0"/>
              <a:t> </a:t>
            </a:r>
            <a:r>
              <a:rPr lang="nb-NO" sz="2000" dirty="0"/>
              <a:t>til klageinstansen.</a:t>
            </a:r>
          </a:p>
          <a:p>
            <a:r>
              <a:rPr lang="nb-NO" sz="2000" dirty="0" err="1"/>
              <a:t>Valstyret</a:t>
            </a:r>
            <a:r>
              <a:rPr lang="nb-NO" sz="2000" dirty="0"/>
              <a:t> skal prøve </a:t>
            </a:r>
            <a:r>
              <a:rPr lang="nb-NO" sz="2000" dirty="0" smtClean="0"/>
              <a:t>saka </a:t>
            </a:r>
            <a:r>
              <a:rPr lang="nb-NO" sz="2000" dirty="0"/>
              <a:t>og vurderer om </a:t>
            </a:r>
            <a:r>
              <a:rPr lang="nb-NO" sz="2000" dirty="0" err="1"/>
              <a:t>klagaren</a:t>
            </a:r>
            <a:r>
              <a:rPr lang="nb-NO" sz="2000" dirty="0"/>
              <a:t> skal få </a:t>
            </a:r>
            <a:r>
              <a:rPr lang="nb-NO" sz="2000" dirty="0" err="1" smtClean="0"/>
              <a:t>medhald</a:t>
            </a:r>
            <a:r>
              <a:rPr lang="nb-NO" sz="2000" dirty="0"/>
              <a:t>. </a:t>
            </a:r>
          </a:p>
          <a:p>
            <a:r>
              <a:rPr lang="nb-NO" sz="2000" dirty="0"/>
              <a:t>Hvis </a:t>
            </a:r>
            <a:r>
              <a:rPr lang="nb-NO" sz="2000" dirty="0" err="1"/>
              <a:t>klagaren</a:t>
            </a:r>
            <a:r>
              <a:rPr lang="nb-NO" sz="2000" dirty="0"/>
              <a:t> </a:t>
            </a:r>
            <a:r>
              <a:rPr lang="nb-NO" sz="2000" dirty="0" err="1"/>
              <a:t>ikkje</a:t>
            </a:r>
            <a:r>
              <a:rPr lang="nb-NO" sz="2000" dirty="0"/>
              <a:t> får </a:t>
            </a:r>
            <a:r>
              <a:rPr lang="nb-NO" sz="2000" dirty="0" err="1" smtClean="0"/>
              <a:t>medhald</a:t>
            </a:r>
            <a:r>
              <a:rPr lang="nb-NO" sz="2000" dirty="0" smtClean="0"/>
              <a:t> </a:t>
            </a:r>
            <a:r>
              <a:rPr lang="nb-NO" sz="2000" dirty="0"/>
              <a:t>eller feil </a:t>
            </a:r>
            <a:r>
              <a:rPr lang="nb-NO" sz="2000" dirty="0" err="1"/>
              <a:t>ikkje</a:t>
            </a:r>
            <a:r>
              <a:rPr lang="nb-NO" sz="2000" dirty="0"/>
              <a:t> kan </a:t>
            </a:r>
            <a:r>
              <a:rPr lang="nb-NO" sz="2000" dirty="0" err="1"/>
              <a:t>rettast</a:t>
            </a:r>
            <a:r>
              <a:rPr lang="nb-NO" sz="2000" dirty="0"/>
              <a:t>, </a:t>
            </a:r>
            <a:r>
              <a:rPr lang="nb-NO" sz="2000" dirty="0" smtClean="0"/>
              <a:t>skal </a:t>
            </a:r>
            <a:r>
              <a:rPr lang="nb-NO" sz="2000" dirty="0"/>
              <a:t>saka </a:t>
            </a:r>
            <a:r>
              <a:rPr lang="nb-NO" sz="2000" dirty="0" err="1" smtClean="0"/>
              <a:t>sendast</a:t>
            </a:r>
            <a:r>
              <a:rPr lang="nb-NO" sz="2000" dirty="0" smtClean="0"/>
              <a:t> til </a:t>
            </a:r>
            <a:r>
              <a:rPr lang="nb-NO" sz="2000" dirty="0"/>
              <a:t>bispedømmerådet.</a:t>
            </a:r>
          </a:p>
        </p:txBody>
      </p:sp>
      <p:sp>
        <p:nvSpPr>
          <p:cNvPr id="4" name="Plassholder for tekst 3"/>
          <p:cNvSpPr>
            <a:spLocks noGrp="1"/>
          </p:cNvSpPr>
          <p:nvPr>
            <p:ph type="body" sz="quarter" idx="12"/>
          </p:nvPr>
        </p:nvSpPr>
        <p:spPr/>
        <p:txBody>
          <a:bodyPr/>
          <a:lstStyle/>
          <a:p>
            <a:r>
              <a:rPr lang="nb-NO" dirty="0"/>
              <a:t>§ 15-1</a:t>
            </a:r>
          </a:p>
        </p:txBody>
      </p:sp>
    </p:spTree>
    <p:extLst>
      <p:ext uri="{BB962C8B-B14F-4D97-AF65-F5344CB8AC3E}">
        <p14:creationId xmlns:p14="http://schemas.microsoft.com/office/powerpoint/2010/main" val="61828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Sakshandsaming Klage på BDR/KM-val</a:t>
            </a:r>
          </a:p>
        </p:txBody>
      </p:sp>
      <p:sp>
        <p:nvSpPr>
          <p:cNvPr id="3" name="Plassholder for innhold 2"/>
          <p:cNvSpPr>
            <a:spLocks noGrp="1"/>
          </p:cNvSpPr>
          <p:nvPr>
            <p:ph idx="1"/>
          </p:nvPr>
        </p:nvSpPr>
        <p:spPr/>
        <p:txBody>
          <a:bodyPr/>
          <a:lstStyle/>
          <a:p>
            <a:endParaRPr lang="nn-NO" sz="2000" dirty="0"/>
          </a:p>
          <a:p>
            <a:r>
              <a:rPr lang="nn-NO" sz="2000" dirty="0" smtClean="0"/>
              <a:t>Skal settast </a:t>
            </a:r>
            <a:r>
              <a:rPr lang="nn-NO" sz="2000" dirty="0"/>
              <a:t>fram for valstyret i soknet, valrådet i </a:t>
            </a:r>
            <a:r>
              <a:rPr lang="nn-NO" sz="2000" dirty="0" smtClean="0"/>
              <a:t>bispedømet </a:t>
            </a:r>
            <a:r>
              <a:rPr lang="nn-NO" sz="2000" dirty="0"/>
              <a:t>eller Kyrkjerådet</a:t>
            </a:r>
          </a:p>
          <a:p>
            <a:r>
              <a:rPr lang="nn-NO" sz="2000" dirty="0"/>
              <a:t>Valrådet i </a:t>
            </a:r>
            <a:r>
              <a:rPr lang="nn-NO" sz="2000" dirty="0" smtClean="0"/>
              <a:t>bispedømet </a:t>
            </a:r>
            <a:r>
              <a:rPr lang="nn-NO" sz="2000" dirty="0"/>
              <a:t>vil normalt be om uttale frå valstyret i soknet om dei faktiske forholda</a:t>
            </a:r>
          </a:p>
        </p:txBody>
      </p:sp>
      <p:sp>
        <p:nvSpPr>
          <p:cNvPr id="4" name="Plassholder for tekst 3"/>
          <p:cNvSpPr>
            <a:spLocks noGrp="1"/>
          </p:cNvSpPr>
          <p:nvPr>
            <p:ph type="body" sz="quarter" idx="12"/>
          </p:nvPr>
        </p:nvSpPr>
        <p:spPr/>
        <p:txBody>
          <a:bodyPr/>
          <a:lstStyle/>
          <a:p>
            <a:r>
              <a:rPr lang="nb-NO" dirty="0"/>
              <a:t>§ 15-2</a:t>
            </a:r>
          </a:p>
        </p:txBody>
      </p:sp>
    </p:spTree>
    <p:extLst>
      <p:ext uri="{BB962C8B-B14F-4D97-AF65-F5344CB8AC3E}">
        <p14:creationId xmlns:p14="http://schemas.microsoft.com/office/powerpoint/2010/main" val="2044545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Formkrav</a:t>
            </a:r>
          </a:p>
        </p:txBody>
      </p:sp>
      <p:sp>
        <p:nvSpPr>
          <p:cNvPr id="3" name="Plassholder for innhold 2"/>
          <p:cNvSpPr>
            <a:spLocks noGrp="1"/>
          </p:cNvSpPr>
          <p:nvPr>
            <p:ph idx="1"/>
          </p:nvPr>
        </p:nvSpPr>
        <p:spPr/>
        <p:txBody>
          <a:bodyPr/>
          <a:lstStyle/>
          <a:p>
            <a:r>
              <a:rPr lang="nb-NO" sz="2000" dirty="0"/>
              <a:t>Krav til klaga</a:t>
            </a:r>
          </a:p>
          <a:p>
            <a:pPr lvl="1"/>
            <a:r>
              <a:rPr lang="nb-NO" sz="1800" dirty="0" err="1"/>
              <a:t>Skriftleg</a:t>
            </a:r>
            <a:r>
              <a:rPr lang="nb-NO" sz="1800" dirty="0"/>
              <a:t> (e-post eller på papir)</a:t>
            </a:r>
          </a:p>
          <a:p>
            <a:pPr lvl="1"/>
            <a:r>
              <a:rPr lang="nb-NO" sz="1800" dirty="0"/>
              <a:t>Det bør framgå at det er ei klage</a:t>
            </a:r>
          </a:p>
          <a:p>
            <a:pPr lvl="1"/>
            <a:endParaRPr lang="nb-NO" sz="1800" dirty="0"/>
          </a:p>
          <a:p>
            <a:r>
              <a:rPr lang="nb-NO" sz="2000" dirty="0"/>
              <a:t>Krav til klagesak som </a:t>
            </a:r>
            <a:r>
              <a:rPr lang="nb-NO" sz="2000" dirty="0" smtClean="0"/>
              <a:t>vert </a:t>
            </a:r>
            <a:r>
              <a:rPr lang="nb-NO" sz="2000" dirty="0" err="1" smtClean="0"/>
              <a:t>vidaresendt</a:t>
            </a:r>
            <a:endParaRPr lang="nb-NO" sz="2000" dirty="0"/>
          </a:p>
          <a:p>
            <a:pPr lvl="1"/>
            <a:r>
              <a:rPr lang="nb-NO" sz="1800" dirty="0" smtClean="0"/>
              <a:t>Kopi </a:t>
            </a:r>
            <a:r>
              <a:rPr lang="nb-NO" sz="1800" dirty="0"/>
              <a:t>av klaga</a:t>
            </a:r>
          </a:p>
          <a:p>
            <a:pPr lvl="1"/>
            <a:r>
              <a:rPr lang="nb-NO" sz="1800" dirty="0"/>
              <a:t>Har </a:t>
            </a:r>
            <a:r>
              <a:rPr lang="nb-NO" sz="1800" dirty="0" err="1" smtClean="0"/>
              <a:t>klagar</a:t>
            </a:r>
            <a:r>
              <a:rPr lang="nb-NO" sz="1800" dirty="0" smtClean="0"/>
              <a:t> </a:t>
            </a:r>
            <a:r>
              <a:rPr lang="nb-NO" sz="1800" dirty="0"/>
              <a:t>klagerett?</a:t>
            </a:r>
          </a:p>
          <a:p>
            <a:pPr lvl="1"/>
            <a:r>
              <a:rPr lang="nb-NO" sz="1800" dirty="0"/>
              <a:t>Er klaga sendt inn før fristen?</a:t>
            </a:r>
          </a:p>
          <a:p>
            <a:pPr lvl="1"/>
            <a:r>
              <a:rPr lang="nb-NO" sz="1800" dirty="0"/>
              <a:t>Er det gjort feil?</a:t>
            </a:r>
          </a:p>
          <a:p>
            <a:pPr lvl="1"/>
            <a:r>
              <a:rPr lang="nb-NO" sz="1800" dirty="0"/>
              <a:t>Kan </a:t>
            </a:r>
            <a:r>
              <a:rPr lang="nb-NO" sz="1800" dirty="0" err="1"/>
              <a:t>ein</a:t>
            </a:r>
            <a:r>
              <a:rPr lang="nb-NO" sz="1800" dirty="0"/>
              <a:t> anta at feilen har </a:t>
            </a:r>
            <a:r>
              <a:rPr lang="nb-NO" sz="1800" dirty="0" err="1"/>
              <a:t>påverka</a:t>
            </a:r>
            <a:r>
              <a:rPr lang="nb-NO" sz="1800" dirty="0"/>
              <a:t> </a:t>
            </a:r>
            <a:r>
              <a:rPr lang="nb-NO" sz="1800" dirty="0" err="1"/>
              <a:t>valresultatet</a:t>
            </a:r>
            <a:r>
              <a:rPr lang="nb-NO" sz="1800" dirty="0"/>
              <a:t>? Er det </a:t>
            </a:r>
            <a:r>
              <a:rPr lang="nb-NO" sz="1800" dirty="0" err="1"/>
              <a:t>mogleg</a:t>
            </a:r>
            <a:r>
              <a:rPr lang="nb-NO" sz="1800" dirty="0"/>
              <a:t> å rette feilen?</a:t>
            </a:r>
          </a:p>
        </p:txBody>
      </p:sp>
      <p:sp>
        <p:nvSpPr>
          <p:cNvPr id="5" name="Plassholder for tekst 4"/>
          <p:cNvSpPr>
            <a:spLocks noGrp="1"/>
          </p:cNvSpPr>
          <p:nvPr>
            <p:ph type="body" sz="quarter" idx="12"/>
          </p:nvPr>
        </p:nvSpPr>
        <p:spPr>
          <a:xfrm>
            <a:off x="7742105" y="302465"/>
            <a:ext cx="1692839" cy="369888"/>
          </a:xfrm>
        </p:spPr>
        <p:txBody>
          <a:bodyPr/>
          <a:lstStyle/>
          <a:p>
            <a:r>
              <a:rPr lang="nb-NO" dirty="0"/>
              <a:t>§§ 15-1, 15-2</a:t>
            </a:r>
          </a:p>
        </p:txBody>
      </p:sp>
    </p:spTree>
    <p:extLst>
      <p:ext uri="{BB962C8B-B14F-4D97-AF65-F5344CB8AC3E}">
        <p14:creationId xmlns:p14="http://schemas.microsoft.com/office/powerpoint/2010/main" val="3583433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ctrTitle"/>
          </p:nvPr>
        </p:nvSpPr>
        <p:spPr/>
        <p:txBody>
          <a:bodyPr/>
          <a:lstStyle/>
          <a:p>
            <a:r>
              <a:rPr lang="nb-NO" dirty="0"/>
              <a:t>Lykke til!</a:t>
            </a:r>
          </a:p>
        </p:txBody>
      </p:sp>
      <p:sp>
        <p:nvSpPr>
          <p:cNvPr id="6" name="Undertittel 5"/>
          <p:cNvSpPr>
            <a:spLocks noGrp="1"/>
          </p:cNvSpPr>
          <p:nvPr>
            <p:ph type="subTitle" idx="1"/>
          </p:nvPr>
        </p:nvSpPr>
        <p:spPr/>
        <p:txBody>
          <a:bodyPr/>
          <a:lstStyle/>
          <a:p>
            <a:r>
              <a:rPr lang="nb-NO" dirty="0" err="1"/>
              <a:t>Oppgåvene</a:t>
            </a:r>
            <a:r>
              <a:rPr lang="nb-NO" dirty="0"/>
              <a:t> i samband med førebuinga og gjennomføringa av </a:t>
            </a:r>
            <a:r>
              <a:rPr lang="nb-NO" dirty="0" err="1"/>
              <a:t>kyrkjevalet</a:t>
            </a:r>
            <a:r>
              <a:rPr lang="nb-NO" dirty="0"/>
              <a:t> er ei viktig </a:t>
            </a:r>
            <a:r>
              <a:rPr lang="nb-NO" dirty="0" err="1"/>
              <a:t>føresetnad</a:t>
            </a:r>
            <a:r>
              <a:rPr lang="nb-NO" dirty="0"/>
              <a:t> for det </a:t>
            </a:r>
            <a:r>
              <a:rPr lang="nb-NO" dirty="0" err="1"/>
              <a:t>kyrkjelege</a:t>
            </a:r>
            <a:r>
              <a:rPr lang="nb-NO" dirty="0"/>
              <a:t> demokratiet!</a:t>
            </a:r>
          </a:p>
          <a:p>
            <a:endParaRPr lang="nb-NO" dirty="0"/>
          </a:p>
          <a:p>
            <a:r>
              <a:rPr lang="nb-NO" dirty="0"/>
              <a:t>Takk for at du stiller opp!</a:t>
            </a:r>
          </a:p>
        </p:txBody>
      </p:sp>
    </p:spTree>
    <p:extLst>
      <p:ext uri="{BB962C8B-B14F-4D97-AF65-F5344CB8AC3E}">
        <p14:creationId xmlns:p14="http://schemas.microsoft.com/office/powerpoint/2010/main" val="38439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FoRMÅLET</a:t>
            </a:r>
            <a:r>
              <a:rPr lang="nb-NO" dirty="0"/>
              <a:t> MED kurset</a:t>
            </a:r>
          </a:p>
        </p:txBody>
      </p:sp>
      <p:sp>
        <p:nvSpPr>
          <p:cNvPr id="3" name="Plassholder for innhold 2"/>
          <p:cNvSpPr>
            <a:spLocks noGrp="1"/>
          </p:cNvSpPr>
          <p:nvPr>
            <p:ph idx="1"/>
          </p:nvPr>
        </p:nvSpPr>
        <p:spPr/>
        <p:txBody>
          <a:bodyPr anchor="t"/>
          <a:lstStyle/>
          <a:p>
            <a:pPr marL="0" indent="0">
              <a:buNone/>
            </a:pPr>
            <a:r>
              <a:rPr lang="nn-NO" sz="2000" dirty="0"/>
              <a:t>Gjennom…</a:t>
            </a:r>
          </a:p>
          <a:p>
            <a:r>
              <a:rPr lang="nn-NO" sz="2000"/>
              <a:t>Å gi ein introduksjon til breidda av Kyrkjevalet</a:t>
            </a:r>
          </a:p>
          <a:p>
            <a:r>
              <a:rPr lang="nn-NO" sz="2000"/>
              <a:t>Å fremje tryggleik på dei viktigaste oppgåvene (mottak av stemmer, </a:t>
            </a:r>
            <a:r>
              <a:rPr lang="nn-NO" sz="2000" dirty="0"/>
              <a:t>oppteljing, mv)</a:t>
            </a:r>
          </a:p>
          <a:p>
            <a:r>
              <a:rPr lang="nn-NO" sz="2000" dirty="0"/>
              <a:t>Å utruste til effektiv bruk av </a:t>
            </a:r>
            <a:r>
              <a:rPr lang="nn-NO" sz="2000"/>
              <a:t>valhandboka</a:t>
            </a:r>
            <a:r>
              <a:rPr lang="nn-NO" sz="2000" dirty="0"/>
              <a:t> ved «alle dei andre» oppgåvene</a:t>
            </a:r>
          </a:p>
          <a:p>
            <a:pPr marL="0" indent="0">
              <a:buNone/>
            </a:pPr>
            <a:endParaRPr lang="nn-NO" sz="2000" dirty="0"/>
          </a:p>
          <a:p>
            <a:pPr marL="0" indent="0">
              <a:buNone/>
            </a:pPr>
            <a:r>
              <a:rPr lang="nn-NO" sz="2000" dirty="0"/>
              <a:t>… skal vi oppnå målet om</a:t>
            </a:r>
          </a:p>
          <a:p>
            <a:r>
              <a:rPr lang="nn-NO" sz="2000" dirty="0"/>
              <a:t>At medlemmane av Den norske kyrkja ved frie og hemmelege val </a:t>
            </a:r>
            <a:r>
              <a:rPr lang="nn-NO" sz="2000"/>
              <a:t>skal kunne velje sine representantar til sokneråd, bispedømeråd </a:t>
            </a:r>
            <a:r>
              <a:rPr lang="nn-NO" sz="2000" dirty="0"/>
              <a:t>og Kyrkjemøtet</a:t>
            </a:r>
          </a:p>
        </p:txBody>
      </p:sp>
      <p:sp>
        <p:nvSpPr>
          <p:cNvPr id="4" name="Plassholder for tekst 3"/>
          <p:cNvSpPr>
            <a:spLocks noGrp="1"/>
          </p:cNvSpPr>
          <p:nvPr>
            <p:ph type="body" sz="quarter" idx="12"/>
          </p:nvPr>
        </p:nvSpPr>
        <p:spPr/>
        <p:txBody>
          <a:bodyPr/>
          <a:lstStyle/>
          <a:p>
            <a:endParaRPr lang="nb-NO" dirty="0"/>
          </a:p>
        </p:txBody>
      </p:sp>
    </p:spTree>
    <p:extLst>
      <p:ext uri="{BB962C8B-B14F-4D97-AF65-F5344CB8AC3E}">
        <p14:creationId xmlns:p14="http://schemas.microsoft.com/office/powerpoint/2010/main" val="3801521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chor="t"/>
          <a:lstStyle/>
          <a:p>
            <a:r>
              <a:rPr lang="nb-NO"/>
              <a:t>NaMn og omgrep</a:t>
            </a:r>
            <a:endParaRPr lang="nb-NO" dirty="0"/>
          </a:p>
        </p:txBody>
      </p:sp>
      <p:sp>
        <p:nvSpPr>
          <p:cNvPr id="3" name="Plassholder for innhold 2"/>
          <p:cNvSpPr>
            <a:spLocks noGrp="1"/>
          </p:cNvSpPr>
          <p:nvPr>
            <p:ph idx="1"/>
          </p:nvPr>
        </p:nvSpPr>
        <p:spPr/>
        <p:txBody>
          <a:bodyPr anchor="t"/>
          <a:lstStyle/>
          <a:p>
            <a:r>
              <a:rPr lang="nn-NO" sz="1800" b="1" dirty="0"/>
              <a:t>Valting</a:t>
            </a:r>
            <a:r>
              <a:rPr lang="nn-NO" sz="1800" dirty="0"/>
              <a:t>: Valdagane, til forskjell frå førehandsstemmeperioden</a:t>
            </a:r>
          </a:p>
          <a:p>
            <a:r>
              <a:rPr lang="nn-NO" sz="1800" b="1" dirty="0"/>
              <a:t>Stemmestyre</a:t>
            </a:r>
            <a:r>
              <a:rPr lang="nn-NO" sz="1800" dirty="0"/>
              <a:t>: Utnemnd av valstyret når valting skal haldast på fleire </a:t>
            </a:r>
            <a:r>
              <a:rPr lang="nn-NO" sz="1800"/>
              <a:t>stader. Styrer stemmegivninga</a:t>
            </a:r>
            <a:r>
              <a:rPr lang="nn-NO" sz="1800" dirty="0"/>
              <a:t> på kvar stad.</a:t>
            </a:r>
          </a:p>
          <a:p>
            <a:r>
              <a:rPr lang="nn-NO" sz="1800" b="1" dirty="0"/>
              <a:t>Valstyre</a:t>
            </a:r>
            <a:r>
              <a:rPr lang="nn-NO" sz="1800" dirty="0"/>
              <a:t>: Soknerådet utgjer valstyret. Ansvarleg for førebuing og leiing av valet.</a:t>
            </a:r>
          </a:p>
          <a:p>
            <a:r>
              <a:rPr lang="nn-NO" sz="1800" b="1" dirty="0"/>
              <a:t>Valråd</a:t>
            </a:r>
            <a:r>
              <a:rPr lang="nn-NO" sz="1800"/>
              <a:t>: Utnemnd av bispedømerådet. Valorgan for ein del spørsmål i samband med val av bispedømeråd og Kyrkjemøtet.</a:t>
            </a:r>
          </a:p>
          <a:p>
            <a:r>
              <a:rPr lang="nn-NO" sz="1800" b="1" dirty="0"/>
              <a:t>Manntal</a:t>
            </a:r>
            <a:r>
              <a:rPr lang="nn-NO" sz="1800" dirty="0"/>
              <a:t>: Oversikt over alle i soknet som har stemmerett</a:t>
            </a:r>
          </a:p>
          <a:p>
            <a:r>
              <a:rPr lang="nn-NO" sz="1800" b="1"/>
              <a:t>Stemmekrins</a:t>
            </a:r>
            <a:r>
              <a:rPr lang="nn-NO" sz="1800"/>
              <a:t>: Geografisk inndeling i soknet som avgjer kor ein skal </a:t>
            </a:r>
            <a:r>
              <a:rPr lang="nn-NO" sz="1800" dirty="0"/>
              <a:t>stemme på valtinget</a:t>
            </a:r>
          </a:p>
          <a:p>
            <a:r>
              <a:rPr lang="nn-NO" sz="1800" b="1" err="1"/>
              <a:t>Stemmegivning</a:t>
            </a:r>
            <a:r>
              <a:rPr lang="nn-NO" sz="1800" b="1" dirty="0"/>
              <a:t>: </a:t>
            </a:r>
            <a:r>
              <a:rPr lang="nn-NO" sz="1800" dirty="0"/>
              <a:t>Når ein veljar gjev ei stemme</a:t>
            </a:r>
            <a:endParaRPr lang="nn-NO" sz="1800" b="1" dirty="0"/>
          </a:p>
          <a:p>
            <a:r>
              <a:rPr lang="nn-NO" sz="1800" b="1"/>
              <a:t>Fleirtalsval: </a:t>
            </a:r>
            <a:r>
              <a:rPr lang="nn-NO" sz="1800"/>
              <a:t>Valordning som nyttast der det berre</a:t>
            </a:r>
            <a:r>
              <a:rPr lang="nn-NO" sz="1800" dirty="0"/>
              <a:t> er ei liste i valet</a:t>
            </a:r>
            <a:endParaRPr lang="nn-NO" sz="1800" b="1" dirty="0"/>
          </a:p>
          <a:p>
            <a:r>
              <a:rPr lang="nn-NO" sz="1800" b="1" dirty="0"/>
              <a:t>Forholdstalsval: </a:t>
            </a:r>
            <a:r>
              <a:rPr lang="nn-NO" sz="1800" dirty="0"/>
              <a:t>Valordning som nyttast når det er to eller fleire lister i valet</a:t>
            </a:r>
          </a:p>
          <a:p>
            <a:r>
              <a:rPr lang="nn-NO" sz="1800" b="1" dirty="0"/>
              <a:t>MR/SR: </a:t>
            </a:r>
            <a:r>
              <a:rPr lang="nn-NO" sz="1800" dirty="0"/>
              <a:t>Sokneråd (Bokmål: </a:t>
            </a:r>
            <a:r>
              <a:rPr lang="nn-NO" sz="1800" err="1"/>
              <a:t>Menighetsråd</a:t>
            </a:r>
            <a:r>
              <a:rPr lang="nn-NO" sz="1800" dirty="0"/>
              <a:t>). </a:t>
            </a:r>
            <a:r>
              <a:rPr lang="nn-NO" sz="1800" b="1" dirty="0"/>
              <a:t>BDR: </a:t>
            </a:r>
            <a:r>
              <a:rPr lang="nn-NO" sz="1800"/>
              <a:t>Bispedømeråd</a:t>
            </a:r>
          </a:p>
        </p:txBody>
      </p:sp>
      <p:sp>
        <p:nvSpPr>
          <p:cNvPr id="4" name="Plassholder for tekst 3"/>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4053958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n-NO" dirty="0"/>
              <a:t>opningstider og vallokalar - </a:t>
            </a:r>
            <a:r>
              <a:rPr lang="nn-NO" dirty="0" err="1"/>
              <a:t>førehandsstemming</a:t>
            </a:r>
            <a:endParaRPr lang="nn-NO" dirty="0"/>
          </a:p>
        </p:txBody>
      </p:sp>
      <p:sp>
        <p:nvSpPr>
          <p:cNvPr id="3" name="Content Placeholder 2"/>
          <p:cNvSpPr>
            <a:spLocks noGrp="1"/>
          </p:cNvSpPr>
          <p:nvPr>
            <p:ph idx="1"/>
          </p:nvPr>
        </p:nvSpPr>
        <p:spPr>
          <a:xfrm>
            <a:off x="457200" y="1857055"/>
            <a:ext cx="8229600" cy="4235463"/>
          </a:xfrm>
        </p:spPr>
        <p:txBody>
          <a:bodyPr anchor="t">
            <a:normAutofit fontScale="77500" lnSpcReduction="20000"/>
          </a:bodyPr>
          <a:lstStyle/>
          <a:p>
            <a:pPr marL="0" indent="0">
              <a:buNone/>
            </a:pPr>
            <a:r>
              <a:rPr lang="nn-NO" sz="2200" b="1" dirty="0"/>
              <a:t>Førehandsstemmeperioden:</a:t>
            </a:r>
          </a:p>
          <a:p>
            <a:pPr marL="0" indent="0">
              <a:buNone/>
            </a:pPr>
            <a:r>
              <a:rPr lang="nn-NO" sz="2200" dirty="0"/>
              <a:t>10. august til 6. september (til 2. september for å gjeve stemme i anna sokn) </a:t>
            </a:r>
          </a:p>
          <a:p>
            <a:pPr marL="0" indent="0">
              <a:buNone/>
            </a:pPr>
            <a:endParaRPr lang="nn-NO" sz="2200" dirty="0"/>
          </a:p>
          <a:p>
            <a:pPr marL="0" indent="0">
              <a:buNone/>
            </a:pPr>
            <a:r>
              <a:rPr lang="nn-NO" sz="2200" b="1" dirty="0"/>
              <a:t>Tid og stad for </a:t>
            </a:r>
            <a:r>
              <a:rPr lang="nn-NO" sz="2200" b="1" dirty="0" err="1"/>
              <a:t>førehandsstemming</a:t>
            </a:r>
            <a:r>
              <a:rPr lang="nn-NO" sz="2200" b="1" dirty="0"/>
              <a:t>:</a:t>
            </a:r>
          </a:p>
          <a:p>
            <a:pPr marL="0" indent="0">
              <a:buNone/>
            </a:pPr>
            <a:r>
              <a:rPr lang="nn-NO" sz="2200" u="sng" dirty="0"/>
              <a:t>Minimum</a:t>
            </a:r>
            <a:r>
              <a:rPr lang="nn-NO" sz="2200" dirty="0"/>
              <a:t>: På minst eitt kyrkjekontor i fellesrådsområdet i ordinær opningstid (altså i heile den ordinære opningstida)</a:t>
            </a:r>
          </a:p>
          <a:p>
            <a:pPr marL="0" indent="0">
              <a:buNone/>
            </a:pPr>
            <a:endParaRPr lang="nn-NO" sz="2200" dirty="0"/>
          </a:p>
          <a:p>
            <a:pPr marL="0" indent="0">
              <a:buNone/>
            </a:pPr>
            <a:r>
              <a:rPr lang="nn-NO" sz="2200" u="sng" dirty="0"/>
              <a:t>Ideelt</a:t>
            </a:r>
            <a:r>
              <a:rPr lang="nn-NO" sz="2200" dirty="0"/>
              <a:t>: </a:t>
            </a:r>
          </a:p>
          <a:p>
            <a:r>
              <a:rPr lang="nn-NO" sz="2200" dirty="0"/>
              <a:t>I kvart sokn</a:t>
            </a:r>
          </a:p>
          <a:p>
            <a:r>
              <a:rPr lang="nn-NO" sz="2200" dirty="0"/>
              <a:t>På dag- og kveldstid</a:t>
            </a:r>
          </a:p>
          <a:p>
            <a:r>
              <a:rPr lang="nn-NO" sz="2200" dirty="0"/>
              <a:t>På dei institusjonane som geografisk høyrer til soknet</a:t>
            </a:r>
          </a:p>
          <a:p>
            <a:r>
              <a:rPr lang="nn-NO" sz="2200" dirty="0"/>
              <a:t>På sentrale møteplassar for unge i regi av kyrkjelyden</a:t>
            </a:r>
          </a:p>
          <a:p>
            <a:r>
              <a:rPr lang="nn-NO" sz="2200" dirty="0"/>
              <a:t>I samband med gudstenester</a:t>
            </a:r>
          </a:p>
          <a:p>
            <a:pPr marL="0" indent="0">
              <a:buNone/>
            </a:pPr>
            <a:endParaRPr lang="nn-NO" sz="2200" dirty="0"/>
          </a:p>
          <a:p>
            <a:pPr marL="0" indent="0">
              <a:buNone/>
            </a:pPr>
            <a:r>
              <a:rPr lang="nn-NO" sz="2200" u="sng" dirty="0"/>
              <a:t>Krav</a:t>
            </a:r>
            <a:r>
              <a:rPr lang="nn-NO" sz="2200" dirty="0"/>
              <a:t>: Det </a:t>
            </a:r>
            <a:r>
              <a:rPr lang="nn-NO" sz="2200" b="1" dirty="0"/>
              <a:t>må</a:t>
            </a:r>
            <a:r>
              <a:rPr lang="nn-NO" sz="2200" dirty="0"/>
              <a:t> alltid vere minst to stemmemottakarar til stades på kvart lokale. </a:t>
            </a:r>
          </a:p>
          <a:p>
            <a:endParaRPr lang="nn-NO" sz="2200" dirty="0"/>
          </a:p>
          <a:p>
            <a:endParaRPr lang="nn-NO" sz="2200" dirty="0"/>
          </a:p>
        </p:txBody>
      </p:sp>
      <p:sp>
        <p:nvSpPr>
          <p:cNvPr id="5" name="Plassholder for tekst 4"/>
          <p:cNvSpPr>
            <a:spLocks noGrp="1"/>
          </p:cNvSpPr>
          <p:nvPr>
            <p:ph type="body" sz="quarter" idx="12"/>
          </p:nvPr>
        </p:nvSpPr>
        <p:spPr/>
        <p:txBody>
          <a:bodyPr/>
          <a:lstStyle/>
          <a:p>
            <a:r>
              <a:rPr lang="nb-NO" dirty="0"/>
              <a:t>§ 9-1 (1)</a:t>
            </a:r>
          </a:p>
        </p:txBody>
      </p:sp>
    </p:spTree>
    <p:extLst>
      <p:ext uri="{BB962C8B-B14F-4D97-AF65-F5344CB8AC3E}">
        <p14:creationId xmlns:p14="http://schemas.microsoft.com/office/powerpoint/2010/main" val="17856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nb-NO" err="1"/>
              <a:t>Opningstider</a:t>
            </a:r>
            <a:r>
              <a:rPr lang="nb-NO" dirty="0"/>
              <a:t> og </a:t>
            </a:r>
            <a:r>
              <a:rPr lang="nb-NO"/>
              <a:t>vallokale</a:t>
            </a:r>
            <a:r>
              <a:rPr lang="nb-NO" dirty="0"/>
              <a:t> - Valting</a:t>
            </a:r>
          </a:p>
        </p:txBody>
      </p:sp>
      <p:sp>
        <p:nvSpPr>
          <p:cNvPr id="3" name="Content Placeholder 2"/>
          <p:cNvSpPr>
            <a:spLocks noGrp="1"/>
          </p:cNvSpPr>
          <p:nvPr>
            <p:ph idx="1"/>
          </p:nvPr>
        </p:nvSpPr>
        <p:spPr>
          <a:xfrm>
            <a:off x="457200" y="1857055"/>
            <a:ext cx="8229600" cy="4235463"/>
          </a:xfrm>
        </p:spPr>
        <p:txBody>
          <a:bodyPr anchor="t">
            <a:normAutofit/>
          </a:bodyPr>
          <a:lstStyle/>
          <a:p>
            <a:pPr marL="0" indent="0">
              <a:buNone/>
            </a:pPr>
            <a:r>
              <a:rPr lang="nn-NO" sz="2200" b="1" dirty="0"/>
              <a:t>Valdagar:</a:t>
            </a:r>
          </a:p>
          <a:p>
            <a:pPr marL="0" indent="0">
              <a:buNone/>
            </a:pPr>
            <a:r>
              <a:rPr lang="nn-NO" sz="2200" dirty="0"/>
              <a:t>(8. og) 9. september</a:t>
            </a:r>
          </a:p>
          <a:p>
            <a:pPr marL="0" indent="0">
              <a:buNone/>
            </a:pPr>
            <a:endParaRPr lang="nn-NO" sz="2200" dirty="0"/>
          </a:p>
          <a:p>
            <a:pPr marL="0" indent="0">
              <a:buNone/>
            </a:pPr>
            <a:r>
              <a:rPr lang="nn-NO" sz="2200" b="1"/>
              <a:t>Tid og stad:</a:t>
            </a:r>
          </a:p>
          <a:p>
            <a:r>
              <a:rPr lang="nn-NO" sz="2000"/>
              <a:t>Skal være i lokale </a:t>
            </a:r>
            <a:r>
              <a:rPr lang="nn-NO" sz="2000">
                <a:cs typeface="Arial"/>
              </a:rPr>
              <a:t>tett attmed</a:t>
            </a:r>
            <a:r>
              <a:rPr lang="nn-NO" sz="2000"/>
              <a:t> val til fylkesting og </a:t>
            </a:r>
            <a:r>
              <a:rPr lang="nn-NO" sz="2000" dirty="0"/>
              <a:t>kommunestyre</a:t>
            </a:r>
            <a:endParaRPr lang="nn-NO"/>
          </a:p>
          <a:p>
            <a:r>
              <a:rPr lang="nn-NO" sz="2000" dirty="0"/>
              <a:t>Skal ha same opningstider og -dagar som i fylkestings- og kommunestyreval i kommunen</a:t>
            </a:r>
          </a:p>
          <a:p>
            <a:r>
              <a:rPr lang="nn-NO" sz="2000"/>
              <a:t>Stemmegiving i samband med gudsteneste 8. september kan </a:t>
            </a:r>
            <a:r>
              <a:rPr lang="nn-NO" sz="2000" dirty="0"/>
              <a:t>gjerast som del av valtinget</a:t>
            </a:r>
            <a:endParaRPr lang="nn-NO" sz="2200" dirty="0"/>
          </a:p>
        </p:txBody>
      </p:sp>
      <p:sp>
        <p:nvSpPr>
          <p:cNvPr id="5" name="Plassholder for tekst 4"/>
          <p:cNvSpPr>
            <a:spLocks noGrp="1"/>
          </p:cNvSpPr>
          <p:nvPr>
            <p:ph type="body" sz="quarter" idx="12"/>
          </p:nvPr>
        </p:nvSpPr>
        <p:spPr/>
        <p:txBody>
          <a:bodyPr/>
          <a:lstStyle/>
          <a:p>
            <a:r>
              <a:rPr lang="nb-NO" dirty="0"/>
              <a:t>§ 10-1</a:t>
            </a:r>
          </a:p>
        </p:txBody>
      </p:sp>
    </p:spTree>
    <p:extLst>
      <p:ext uri="{BB962C8B-B14F-4D97-AF65-F5344CB8AC3E}">
        <p14:creationId xmlns:p14="http://schemas.microsoft.com/office/powerpoint/2010/main" val="2918543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chor="t"/>
          <a:lstStyle/>
          <a:p>
            <a:r>
              <a:rPr lang="nb-NO" dirty="0"/>
              <a:t>Frie og </a:t>
            </a:r>
            <a:r>
              <a:rPr lang="nb-NO" dirty="0" err="1"/>
              <a:t>Hemmelege</a:t>
            </a:r>
            <a:r>
              <a:rPr lang="nb-NO" dirty="0"/>
              <a:t> val</a:t>
            </a:r>
          </a:p>
        </p:txBody>
      </p:sp>
      <p:sp>
        <p:nvSpPr>
          <p:cNvPr id="3" name="Plassholder for innhold 2"/>
          <p:cNvSpPr>
            <a:spLocks noGrp="1"/>
          </p:cNvSpPr>
          <p:nvPr>
            <p:ph idx="1"/>
          </p:nvPr>
        </p:nvSpPr>
        <p:spPr/>
        <p:txBody>
          <a:bodyPr anchor="t"/>
          <a:lstStyle/>
          <a:p>
            <a:r>
              <a:rPr lang="nn-NO" dirty="0"/>
              <a:t>Mål: Veljaren skal kunne stemme i tråd med sin overtyding</a:t>
            </a:r>
          </a:p>
          <a:p>
            <a:r>
              <a:rPr lang="nn-NO" dirty="0"/>
              <a:t>Middel: </a:t>
            </a:r>
          </a:p>
          <a:p>
            <a:pPr lvl="1"/>
            <a:r>
              <a:rPr lang="nn-NO"/>
              <a:t>Forbod</a:t>
            </a:r>
            <a:r>
              <a:rPr lang="nn-NO" dirty="0"/>
              <a:t> mot agitasjon</a:t>
            </a:r>
          </a:p>
          <a:p>
            <a:pPr lvl="1"/>
            <a:r>
              <a:rPr lang="nn-NO" dirty="0"/>
              <a:t>Nøytrale valfunksjonærar</a:t>
            </a:r>
          </a:p>
          <a:p>
            <a:pPr lvl="1"/>
            <a:r>
              <a:rPr lang="nn-NO" dirty="0"/>
              <a:t>Veljaren gjer sitt val «usett og i einerom»</a:t>
            </a:r>
          </a:p>
          <a:p>
            <a:pPr lvl="1"/>
            <a:r>
              <a:rPr lang="nn-NO" dirty="0"/>
              <a:t>Reglar som pålegg hemmeleghald</a:t>
            </a:r>
          </a:p>
          <a:p>
            <a:pPr lvl="1"/>
            <a:endParaRPr lang="nn-NO" dirty="0"/>
          </a:p>
        </p:txBody>
      </p:sp>
      <p:sp>
        <p:nvSpPr>
          <p:cNvPr id="4" name="Plassholder for tekst 3"/>
          <p:cNvSpPr>
            <a:spLocks noGrp="1"/>
          </p:cNvSpPr>
          <p:nvPr>
            <p:ph type="body" sz="quarter" idx="12"/>
          </p:nvPr>
        </p:nvSpPr>
        <p:spPr/>
        <p:txBody>
          <a:bodyPr/>
          <a:lstStyle/>
          <a:p>
            <a:r>
              <a:rPr lang="nb-NO" dirty="0"/>
              <a:t>§ 1-1</a:t>
            </a:r>
          </a:p>
        </p:txBody>
      </p:sp>
    </p:spTree>
    <p:extLst>
      <p:ext uri="{BB962C8B-B14F-4D97-AF65-F5344CB8AC3E}">
        <p14:creationId xmlns:p14="http://schemas.microsoft.com/office/powerpoint/2010/main" val="126558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Nøytralitet i praksis</a:t>
            </a:r>
          </a:p>
        </p:txBody>
      </p:sp>
      <p:sp>
        <p:nvSpPr>
          <p:cNvPr id="3" name="Plassholder for innhold 2"/>
          <p:cNvSpPr>
            <a:spLocks noGrp="1"/>
          </p:cNvSpPr>
          <p:nvPr>
            <p:ph idx="1"/>
          </p:nvPr>
        </p:nvSpPr>
        <p:spPr>
          <a:xfrm>
            <a:off x="457200" y="1600201"/>
            <a:ext cx="8229600" cy="4595116"/>
          </a:xfrm>
        </p:spPr>
        <p:txBody>
          <a:bodyPr/>
          <a:lstStyle/>
          <a:p>
            <a:r>
              <a:rPr lang="nn-NO" dirty="0"/>
              <a:t>Valfunksjonærar kan berre rettleie i valtekniske spørsmål, altså </a:t>
            </a:r>
            <a:r>
              <a:rPr lang="nn-NO" u="sng" dirty="0"/>
              <a:t>ikkje:</a:t>
            </a:r>
          </a:p>
          <a:p>
            <a:pPr lvl="1"/>
            <a:r>
              <a:rPr lang="nn-NO" dirty="0"/>
              <a:t>Kva personar eller lister står for</a:t>
            </a:r>
          </a:p>
          <a:p>
            <a:pPr lvl="1"/>
            <a:r>
              <a:rPr lang="nn-NO" dirty="0"/>
              <a:t>Kva veljaren bør stemme på</a:t>
            </a:r>
          </a:p>
          <a:p>
            <a:pPr lvl="1"/>
            <a:r>
              <a:rPr lang="nn-NO" dirty="0"/>
              <a:t>Kva valfunksjonæren sjølv meiner eller stemmer</a:t>
            </a:r>
          </a:p>
          <a:p>
            <a:r>
              <a:rPr lang="nn-NO" dirty="0"/>
              <a:t>Valfunksjonæren </a:t>
            </a:r>
            <a:r>
              <a:rPr lang="nn-NO" u="sng" dirty="0"/>
              <a:t>skal:</a:t>
            </a:r>
          </a:p>
          <a:p>
            <a:pPr lvl="1"/>
            <a:r>
              <a:rPr lang="nn-NO" dirty="0"/>
              <a:t>Svare på spørsmål om valprosessen</a:t>
            </a:r>
          </a:p>
          <a:p>
            <a:pPr lvl="1"/>
            <a:r>
              <a:rPr lang="nn-NO" dirty="0"/>
              <a:t>Rettleie i kva endringar veljaren kan gjere på stemmesetelen </a:t>
            </a:r>
          </a:p>
        </p:txBody>
      </p:sp>
      <p:sp>
        <p:nvSpPr>
          <p:cNvPr id="4" name="Plassholder for tekst 3"/>
          <p:cNvSpPr>
            <a:spLocks noGrp="1"/>
          </p:cNvSpPr>
          <p:nvPr>
            <p:ph type="body" sz="quarter" idx="12"/>
          </p:nvPr>
        </p:nvSpPr>
        <p:spPr>
          <a:xfrm>
            <a:off x="7742106" y="302465"/>
            <a:ext cx="1607377" cy="369888"/>
          </a:xfrm>
        </p:spPr>
        <p:txBody>
          <a:bodyPr/>
          <a:lstStyle/>
          <a:p>
            <a:r>
              <a:rPr lang="nb-NO" dirty="0"/>
              <a:t>§§ 10-3, 9-5</a:t>
            </a:r>
          </a:p>
        </p:txBody>
      </p:sp>
    </p:spTree>
    <p:extLst>
      <p:ext uri="{BB962C8B-B14F-4D97-AF65-F5344CB8AC3E}">
        <p14:creationId xmlns:p14="http://schemas.microsoft.com/office/powerpoint/2010/main" val="3569754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8C06B2710C1F94C92751F3336F24CAB" ma:contentTypeVersion="6" ma:contentTypeDescription="Opprett et nytt dokument." ma:contentTypeScope="" ma:versionID="8f4092665315042011846eef837ab716">
  <xsd:schema xmlns:xsd="http://www.w3.org/2001/XMLSchema" xmlns:xs="http://www.w3.org/2001/XMLSchema" xmlns:p="http://schemas.microsoft.com/office/2006/metadata/properties" xmlns:ns2="32946dd1-e5f8-475a-968c-85e3847873f6" xmlns:ns3="839a45f2-dc30-45af-b3c3-de9ae91fb091" targetNamespace="http://schemas.microsoft.com/office/2006/metadata/properties" ma:root="true" ma:fieldsID="4db71c69c408244bd2a5a34a3687d0ff" ns2:_="" ns3:_="">
    <xsd:import namespace="32946dd1-e5f8-475a-968c-85e3847873f6"/>
    <xsd:import namespace="839a45f2-dc30-45af-b3c3-de9ae91fb0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46dd1-e5f8-475a-968c-85e3847873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9a45f2-dc30-45af-b3c3-de9ae91fb091" elementFormDefault="qualified">
    <xsd:import namespace="http://schemas.microsoft.com/office/2006/documentManagement/types"/>
    <xsd:import namespace="http://schemas.microsoft.com/office/infopath/2007/PartnerControls"/>
    <xsd:element name="SharedWithUsers" ma:index="12"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839a45f2-dc30-45af-b3c3-de9ae91fb091">
      <UserInfo>
        <DisplayName>Margit Aas Onstein</DisplayName>
        <AccountId>15</AccountId>
        <AccountType/>
      </UserInfo>
      <UserInfo>
        <DisplayName>Siv Thompson</DisplayName>
        <AccountId>16</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0733B2-F763-46D5-A6CA-0CAAB572FC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46dd1-e5f8-475a-968c-85e3847873f6"/>
    <ds:schemaRef ds:uri="839a45f2-dc30-45af-b3c3-de9ae91fb0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1682DC-BF00-49E9-8F75-27C3FAB4F1EE}">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839a45f2-dc30-45af-b3c3-de9ae91fb091"/>
    <ds:schemaRef ds:uri="http://purl.org/dc/dcmitype/"/>
    <ds:schemaRef ds:uri="http://schemas.microsoft.com/office/infopath/2007/PartnerControls"/>
    <ds:schemaRef ds:uri="32946dd1-e5f8-475a-968c-85e3847873f6"/>
    <ds:schemaRef ds:uri="http://www.w3.org/XML/1998/namespace"/>
    <ds:schemaRef ds:uri="http://purl.org/dc/elements/1.1/"/>
  </ds:schemaRefs>
</ds:datastoreItem>
</file>

<file path=customXml/itemProps3.xml><?xml version="1.0" encoding="utf-8"?>
<ds:datastoreItem xmlns:ds="http://schemas.openxmlformats.org/officeDocument/2006/customXml" ds:itemID="{7A6E75E6-4764-4520-8BF5-97159502DC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32780</TotalTime>
  <Words>2862</Words>
  <Application>Microsoft Office PowerPoint</Application>
  <PresentationFormat>Skjermfremvisning (4:3)</PresentationFormat>
  <Paragraphs>338</Paragraphs>
  <Slides>39</Slides>
  <Notes>14</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39</vt:i4>
      </vt:variant>
    </vt:vector>
  </HeadingPairs>
  <TitlesOfParts>
    <vt:vector size="46" baseType="lpstr">
      <vt:lpstr>ＭＳ Ｐゴシック</vt:lpstr>
      <vt:lpstr>Arial</vt:lpstr>
      <vt:lpstr>Calibri</vt:lpstr>
      <vt:lpstr>Georgia</vt:lpstr>
      <vt:lpstr>Helvetica</vt:lpstr>
      <vt:lpstr>Times New Roman</vt:lpstr>
      <vt:lpstr>Office Theme</vt:lpstr>
      <vt:lpstr>PowerPoint-presentasjon</vt:lpstr>
      <vt:lpstr>Tema</vt:lpstr>
      <vt:lpstr>Kvifor er opplæring viktig?  </vt:lpstr>
      <vt:lpstr>FoRMÅLET MED kurset</vt:lpstr>
      <vt:lpstr>NaMn og omgrep</vt:lpstr>
      <vt:lpstr>opningstider og vallokalar - førehandsstemming</vt:lpstr>
      <vt:lpstr>Opningstider og vallokale - Valting</vt:lpstr>
      <vt:lpstr>Frie og Hemmelege val</vt:lpstr>
      <vt:lpstr>Nøytralitet i praksis</vt:lpstr>
      <vt:lpstr>Rettleiing av veljarar</vt:lpstr>
      <vt:lpstr>Endringar på stemmesetelen</vt:lpstr>
      <vt:lpstr>Stemmerett</vt:lpstr>
      <vt:lpstr>Kven som kan veljast</vt:lpstr>
      <vt:lpstr>Legitimasjon</vt:lpstr>
      <vt:lpstr>Mottak av førehandsstemmer: veljar som er i manntalet i soknet</vt:lpstr>
      <vt:lpstr>Mottak av førehandsstemmer: Veljar som er i manntalet i anna sokn</vt:lpstr>
      <vt:lpstr>Opning av valtinget</vt:lpstr>
      <vt:lpstr>Mottak av stemmer på valting</vt:lpstr>
      <vt:lpstr>Stemmeavlukka må sjekkast jamleg</vt:lpstr>
      <vt:lpstr>Forbod mot valagitasjon</vt:lpstr>
      <vt:lpstr>Val til døvekyrkja sine organ</vt:lpstr>
      <vt:lpstr>Stenging av valtinget</vt:lpstr>
      <vt:lpstr>Prøving av stemmegivingar  og stemmesetlar</vt:lpstr>
      <vt:lpstr>Prøving av stemmegivingar Førehandsstemmegivingar</vt:lpstr>
      <vt:lpstr>Prøving av stemmegivingar Valting</vt:lpstr>
      <vt:lpstr>Prøving av stemmesetlar</vt:lpstr>
      <vt:lpstr>Prinsipp for oppteljinga</vt:lpstr>
      <vt:lpstr>Sperregrense</vt:lpstr>
      <vt:lpstr>Foreløpig oppteljing</vt:lpstr>
      <vt:lpstr>Endeleg oppteljing:  soknerådsval</vt:lpstr>
      <vt:lpstr>Klagerett</vt:lpstr>
      <vt:lpstr>Kva kan det klagast  over?</vt:lpstr>
      <vt:lpstr>Klagar i kyrkjevalet 2015</vt:lpstr>
      <vt:lpstr>Kven er Klageinstans?</vt:lpstr>
      <vt:lpstr>Klagefristar</vt:lpstr>
      <vt:lpstr>Sakshandsaming Klage på soknerådsval</vt:lpstr>
      <vt:lpstr>Sakshandsaming Klage på BDR/KM-val</vt:lpstr>
      <vt:lpstr>Formkrav</vt:lpstr>
      <vt:lpstr>Lykke til!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HOVEDTITTEL STÅR HER</dc:title>
  <dc:creator>Mortani</dc:creator>
  <cp:lastModifiedBy>Kristian Myhre</cp:lastModifiedBy>
  <cp:revision>455</cp:revision>
  <dcterms:created xsi:type="dcterms:W3CDTF">2015-03-10T13:43:38Z</dcterms:created>
  <dcterms:modified xsi:type="dcterms:W3CDTF">2019-06-20T07:24:24Z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0x010100D8C06B2710C1F94C92751F3336F24CAB</vt:lpwstr>
  </property>
  <property fmtid="{D5CDD505-2E9C-101B-9397-08002B2CF9AE}" pid="3" name="Order">
    <vt:r8>19500</vt:r8>
  </property>
</Properties>
</file>